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06" r:id="rId3"/>
    <p:sldId id="268" r:id="rId4"/>
    <p:sldId id="257" r:id="rId5"/>
    <p:sldId id="263" r:id="rId6"/>
    <p:sldId id="310" r:id="rId7"/>
    <p:sldId id="258" r:id="rId8"/>
    <p:sldId id="264" r:id="rId9"/>
    <p:sldId id="308" r:id="rId10"/>
    <p:sldId id="274" r:id="rId11"/>
    <p:sldId id="265" r:id="rId12"/>
    <p:sldId id="266" r:id="rId13"/>
    <p:sldId id="309" r:id="rId14"/>
    <p:sldId id="311" r:id="rId15"/>
    <p:sldId id="269" r:id="rId16"/>
    <p:sldId id="270" r:id="rId17"/>
    <p:sldId id="296" r:id="rId18"/>
    <p:sldId id="289" r:id="rId19"/>
    <p:sldId id="312" r:id="rId20"/>
    <p:sldId id="299" r:id="rId21"/>
    <p:sldId id="272" r:id="rId22"/>
    <p:sldId id="298" r:id="rId23"/>
    <p:sldId id="301" r:id="rId24"/>
    <p:sldId id="300" r:id="rId25"/>
    <p:sldId id="302" r:id="rId26"/>
    <p:sldId id="303" r:id="rId27"/>
    <p:sldId id="304" r:id="rId28"/>
    <p:sldId id="260" r:id="rId29"/>
    <p:sldId id="293" r:id="rId30"/>
    <p:sldId id="297" r:id="rId31"/>
    <p:sldId id="305" r:id="rId32"/>
    <p:sldId id="292" r:id="rId33"/>
    <p:sldId id="294" r:id="rId34"/>
    <p:sldId id="313" r:id="rId35"/>
    <p:sldId id="291" r:id="rId3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B6F11-8363-4D19-AAF9-1D1811CCB6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50BF1-DCBB-4A6B-B272-62F324EE2A3F}">
      <dgm:prSet/>
      <dgm:spPr/>
      <dgm:t>
        <a:bodyPr/>
        <a:lstStyle/>
        <a:p>
          <a:r>
            <a:rPr lang="en-GB" dirty="0"/>
            <a:t>Form Tutor – Level 1</a:t>
          </a:r>
          <a:endParaRPr lang="en-US" dirty="0"/>
        </a:p>
      </dgm:t>
    </dgm:pt>
    <dgm:pt modelId="{0095F470-6F30-4F36-B03B-DF15A0183FB2}" type="parTrans" cxnId="{342EEDB0-1D8A-4820-95F3-DCEC17714244}">
      <dgm:prSet/>
      <dgm:spPr/>
      <dgm:t>
        <a:bodyPr/>
        <a:lstStyle/>
        <a:p>
          <a:endParaRPr lang="en-US"/>
        </a:p>
      </dgm:t>
    </dgm:pt>
    <dgm:pt modelId="{97C58CE6-C67B-4252-922F-6264EF594690}" type="sibTrans" cxnId="{342EEDB0-1D8A-4820-95F3-DCEC17714244}">
      <dgm:prSet/>
      <dgm:spPr/>
      <dgm:t>
        <a:bodyPr/>
        <a:lstStyle/>
        <a:p>
          <a:endParaRPr lang="en-US"/>
        </a:p>
      </dgm:t>
    </dgm:pt>
    <dgm:pt modelId="{D4413C0F-5C67-4ABB-A534-9DDD0E1606D0}">
      <dgm:prSet/>
      <dgm:spPr/>
      <dgm:t>
        <a:bodyPr/>
        <a:lstStyle/>
        <a:p>
          <a:r>
            <a:rPr lang="en-GB"/>
            <a:t>- first point of contact for all parent queries </a:t>
          </a:r>
          <a:endParaRPr lang="en-US"/>
        </a:p>
      </dgm:t>
    </dgm:pt>
    <dgm:pt modelId="{33100D2D-F22B-46E6-B0F5-D7ABF07F8072}" type="parTrans" cxnId="{41BCBDDC-6317-4E90-BF74-A735EC6B1578}">
      <dgm:prSet/>
      <dgm:spPr/>
      <dgm:t>
        <a:bodyPr/>
        <a:lstStyle/>
        <a:p>
          <a:endParaRPr lang="en-US"/>
        </a:p>
      </dgm:t>
    </dgm:pt>
    <dgm:pt modelId="{8C91AFFD-C93D-4EDE-BA80-EB069EDA6E01}" type="sibTrans" cxnId="{41BCBDDC-6317-4E90-BF74-A735EC6B1578}">
      <dgm:prSet/>
      <dgm:spPr/>
      <dgm:t>
        <a:bodyPr/>
        <a:lstStyle/>
        <a:p>
          <a:endParaRPr lang="en-US"/>
        </a:p>
      </dgm:t>
    </dgm:pt>
    <dgm:pt modelId="{66F74E66-8E34-46DD-8408-AF7C38C241FC}">
      <dgm:prSet/>
      <dgm:spPr/>
      <dgm:t>
        <a:bodyPr/>
        <a:lstStyle/>
        <a:p>
          <a:r>
            <a:rPr lang="en-GB" dirty="0"/>
            <a:t>Head of Year – Level 2</a:t>
          </a:r>
          <a:endParaRPr lang="en-US" dirty="0"/>
        </a:p>
      </dgm:t>
    </dgm:pt>
    <dgm:pt modelId="{660B7272-ED93-40AC-9032-4A3C600A69D2}" type="parTrans" cxnId="{0A748F88-5F06-40BB-878F-D7B899254CA7}">
      <dgm:prSet/>
      <dgm:spPr/>
      <dgm:t>
        <a:bodyPr/>
        <a:lstStyle/>
        <a:p>
          <a:endParaRPr lang="en-US"/>
        </a:p>
      </dgm:t>
    </dgm:pt>
    <dgm:pt modelId="{F1108616-D672-4C86-9998-CCC3555D2B8F}" type="sibTrans" cxnId="{0A748F88-5F06-40BB-878F-D7B899254CA7}">
      <dgm:prSet/>
      <dgm:spPr/>
      <dgm:t>
        <a:bodyPr/>
        <a:lstStyle/>
        <a:p>
          <a:endParaRPr lang="en-US"/>
        </a:p>
      </dgm:t>
    </dgm:pt>
    <dgm:pt modelId="{34613A24-813A-4C57-83DD-28A250D3550C}">
      <dgm:prSet/>
      <dgm:spPr/>
      <dgm:t>
        <a:bodyPr/>
        <a:lstStyle/>
        <a:p>
          <a:r>
            <a:rPr lang="en-GB"/>
            <a:t>- Mrs Rea and Mrs Scott</a:t>
          </a:r>
          <a:endParaRPr lang="en-US"/>
        </a:p>
      </dgm:t>
    </dgm:pt>
    <dgm:pt modelId="{4D83A5F1-FF16-43E9-A5F7-F8D9210A0B29}" type="parTrans" cxnId="{CC57D8B8-C890-4C80-8BB4-8E299306637D}">
      <dgm:prSet/>
      <dgm:spPr/>
      <dgm:t>
        <a:bodyPr/>
        <a:lstStyle/>
        <a:p>
          <a:endParaRPr lang="en-US"/>
        </a:p>
      </dgm:t>
    </dgm:pt>
    <dgm:pt modelId="{F30DB74D-877E-46D6-B0C5-28CD912A643B}" type="sibTrans" cxnId="{CC57D8B8-C890-4C80-8BB4-8E299306637D}">
      <dgm:prSet/>
      <dgm:spPr/>
      <dgm:t>
        <a:bodyPr/>
        <a:lstStyle/>
        <a:p>
          <a:endParaRPr lang="en-US"/>
        </a:p>
      </dgm:t>
    </dgm:pt>
    <dgm:pt modelId="{A747BA59-592D-455D-A12F-543C4D63539A}">
      <dgm:prSet/>
      <dgm:spPr/>
      <dgm:t>
        <a:bodyPr/>
        <a:lstStyle/>
        <a:p>
          <a:r>
            <a:rPr lang="en-GB" dirty="0"/>
            <a:t>Senior Teacher for Pastoral Care – Level 3</a:t>
          </a:r>
          <a:endParaRPr lang="en-US" dirty="0"/>
        </a:p>
      </dgm:t>
    </dgm:pt>
    <dgm:pt modelId="{26613E8C-7990-49F6-B779-4EB33C6DC7E0}" type="parTrans" cxnId="{DC9B62EB-46FF-4150-8F9D-00786754A6EE}">
      <dgm:prSet/>
      <dgm:spPr/>
      <dgm:t>
        <a:bodyPr/>
        <a:lstStyle/>
        <a:p>
          <a:endParaRPr lang="en-US"/>
        </a:p>
      </dgm:t>
    </dgm:pt>
    <dgm:pt modelId="{387909D4-1A8D-481E-A4A4-D0B34C475B30}" type="sibTrans" cxnId="{DC9B62EB-46FF-4150-8F9D-00786754A6EE}">
      <dgm:prSet/>
      <dgm:spPr/>
      <dgm:t>
        <a:bodyPr/>
        <a:lstStyle/>
        <a:p>
          <a:endParaRPr lang="en-US"/>
        </a:p>
      </dgm:t>
    </dgm:pt>
    <dgm:pt modelId="{3B383ACF-4DE2-4B0E-BEF9-F34E12F2EB76}">
      <dgm:prSet/>
      <dgm:spPr/>
      <dgm:t>
        <a:bodyPr/>
        <a:lstStyle/>
        <a:p>
          <a:r>
            <a:rPr lang="en-GB"/>
            <a:t>- Mrs Beckett – responsible for girls</a:t>
          </a:r>
          <a:endParaRPr lang="en-US"/>
        </a:p>
      </dgm:t>
    </dgm:pt>
    <dgm:pt modelId="{07373859-9857-413C-8478-15BA27503480}" type="parTrans" cxnId="{58CFD249-558E-405C-A23D-D136F05FF084}">
      <dgm:prSet/>
      <dgm:spPr/>
      <dgm:t>
        <a:bodyPr/>
        <a:lstStyle/>
        <a:p>
          <a:endParaRPr lang="en-US"/>
        </a:p>
      </dgm:t>
    </dgm:pt>
    <dgm:pt modelId="{29850C6F-713B-4E62-A6D8-D1F745FBE0A8}" type="sibTrans" cxnId="{58CFD249-558E-405C-A23D-D136F05FF084}">
      <dgm:prSet/>
      <dgm:spPr/>
      <dgm:t>
        <a:bodyPr/>
        <a:lstStyle/>
        <a:p>
          <a:endParaRPr lang="en-US"/>
        </a:p>
      </dgm:t>
    </dgm:pt>
    <dgm:pt modelId="{BA5955A3-1491-4B1F-9908-32BE77A8AC58}">
      <dgm:prSet/>
      <dgm:spPr/>
      <dgm:t>
        <a:bodyPr/>
        <a:lstStyle/>
        <a:p>
          <a:r>
            <a:rPr lang="en-GB" dirty="0"/>
            <a:t>Deputy Principal – Level 3</a:t>
          </a:r>
          <a:endParaRPr lang="en-US" dirty="0"/>
        </a:p>
      </dgm:t>
    </dgm:pt>
    <dgm:pt modelId="{3E4608CA-AD1C-45E1-93EF-F3FEEEB494CE}" type="parTrans" cxnId="{82BF7893-FC67-47CE-B04A-83C46F853F72}">
      <dgm:prSet/>
      <dgm:spPr/>
      <dgm:t>
        <a:bodyPr/>
        <a:lstStyle/>
        <a:p>
          <a:endParaRPr lang="en-US"/>
        </a:p>
      </dgm:t>
    </dgm:pt>
    <dgm:pt modelId="{2BFCD412-9C16-4EA4-9D3D-82840B8C8CCF}" type="sibTrans" cxnId="{82BF7893-FC67-47CE-B04A-83C46F853F72}">
      <dgm:prSet/>
      <dgm:spPr/>
      <dgm:t>
        <a:bodyPr/>
        <a:lstStyle/>
        <a:p>
          <a:endParaRPr lang="en-US"/>
        </a:p>
      </dgm:t>
    </dgm:pt>
    <dgm:pt modelId="{05D19DAD-5F35-4E30-AF8B-99EB776C5A8C}">
      <dgm:prSet/>
      <dgm:spPr/>
      <dgm:t>
        <a:bodyPr/>
        <a:lstStyle/>
        <a:p>
          <a:r>
            <a:rPr lang="en-GB"/>
            <a:t>- Mr Dane – responsible for boys</a:t>
          </a:r>
          <a:endParaRPr lang="en-US"/>
        </a:p>
      </dgm:t>
    </dgm:pt>
    <dgm:pt modelId="{9D30696E-D78B-4842-87A0-A2A7BF6709D6}" type="parTrans" cxnId="{5580D336-7FC4-42D8-98E8-43BF292E5320}">
      <dgm:prSet/>
      <dgm:spPr/>
      <dgm:t>
        <a:bodyPr/>
        <a:lstStyle/>
        <a:p>
          <a:endParaRPr lang="en-US"/>
        </a:p>
      </dgm:t>
    </dgm:pt>
    <dgm:pt modelId="{E8E0B4CA-32E0-4BFA-A396-1D4E7B193D18}" type="sibTrans" cxnId="{5580D336-7FC4-42D8-98E8-43BF292E5320}">
      <dgm:prSet/>
      <dgm:spPr/>
      <dgm:t>
        <a:bodyPr/>
        <a:lstStyle/>
        <a:p>
          <a:endParaRPr lang="en-US"/>
        </a:p>
      </dgm:t>
    </dgm:pt>
    <dgm:pt modelId="{7AF5CE28-46F0-4945-9BF5-4E4DC69B8AC8}" type="pres">
      <dgm:prSet presAssocID="{6EFB6F11-8363-4D19-AAF9-1D1811CCB66E}" presName="linear" presStyleCnt="0">
        <dgm:presLayoutVars>
          <dgm:animLvl val="lvl"/>
          <dgm:resizeHandles val="exact"/>
        </dgm:presLayoutVars>
      </dgm:prSet>
      <dgm:spPr/>
    </dgm:pt>
    <dgm:pt modelId="{D4176C95-9F32-4EE7-81CC-0D256E3AB417}" type="pres">
      <dgm:prSet presAssocID="{46A50BF1-DCBB-4A6B-B272-62F324EE2A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A1A06A-055E-49FC-B7A0-849F52739868}" type="pres">
      <dgm:prSet presAssocID="{46A50BF1-DCBB-4A6B-B272-62F324EE2A3F}" presName="childText" presStyleLbl="revTx" presStyleIdx="0" presStyleCnt="4">
        <dgm:presLayoutVars>
          <dgm:bulletEnabled val="1"/>
        </dgm:presLayoutVars>
      </dgm:prSet>
      <dgm:spPr/>
    </dgm:pt>
    <dgm:pt modelId="{F47AD1EF-B789-4E1E-88F2-3AE2289A3AA9}" type="pres">
      <dgm:prSet presAssocID="{66F74E66-8E34-46DD-8408-AF7C38C241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08EF8B-34A6-4503-A109-525E8A1A0C6F}" type="pres">
      <dgm:prSet presAssocID="{66F74E66-8E34-46DD-8408-AF7C38C241FC}" presName="childText" presStyleLbl="revTx" presStyleIdx="1" presStyleCnt="4">
        <dgm:presLayoutVars>
          <dgm:bulletEnabled val="1"/>
        </dgm:presLayoutVars>
      </dgm:prSet>
      <dgm:spPr/>
    </dgm:pt>
    <dgm:pt modelId="{17426EF1-5D96-49D0-9ABB-DF3789EB33BD}" type="pres">
      <dgm:prSet presAssocID="{A747BA59-592D-455D-A12F-543C4D6353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296B7E-08AB-483E-B80B-E6EC98CC4D68}" type="pres">
      <dgm:prSet presAssocID="{A747BA59-592D-455D-A12F-543C4D63539A}" presName="childText" presStyleLbl="revTx" presStyleIdx="2" presStyleCnt="4">
        <dgm:presLayoutVars>
          <dgm:bulletEnabled val="1"/>
        </dgm:presLayoutVars>
      </dgm:prSet>
      <dgm:spPr/>
    </dgm:pt>
    <dgm:pt modelId="{48B9D53F-3C63-411A-A878-5DC3886AF46C}" type="pres">
      <dgm:prSet presAssocID="{BA5955A3-1491-4B1F-9908-32BE77A8AC5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91AAEFE-0876-4F96-B36D-16B865048225}" type="pres">
      <dgm:prSet presAssocID="{BA5955A3-1491-4B1F-9908-32BE77A8AC5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EFA970E-24D2-4E45-86AA-5EB6FAD44BF9}" type="presOf" srcId="{05D19DAD-5F35-4E30-AF8B-99EB776C5A8C}" destId="{691AAEFE-0876-4F96-B36D-16B865048225}" srcOrd="0" destOrd="0" presId="urn:microsoft.com/office/officeart/2005/8/layout/vList2"/>
    <dgm:cxn modelId="{9F40E328-F40C-4492-8995-8F2BC06498A7}" type="presOf" srcId="{D4413C0F-5C67-4ABB-A534-9DDD0E1606D0}" destId="{68A1A06A-055E-49FC-B7A0-849F52739868}" srcOrd="0" destOrd="0" presId="urn:microsoft.com/office/officeart/2005/8/layout/vList2"/>
    <dgm:cxn modelId="{5580D336-7FC4-42D8-98E8-43BF292E5320}" srcId="{BA5955A3-1491-4B1F-9908-32BE77A8AC58}" destId="{05D19DAD-5F35-4E30-AF8B-99EB776C5A8C}" srcOrd="0" destOrd="0" parTransId="{9D30696E-D78B-4842-87A0-A2A7BF6709D6}" sibTransId="{E8E0B4CA-32E0-4BFA-A396-1D4E7B193D18}"/>
    <dgm:cxn modelId="{58CFD249-558E-405C-A23D-D136F05FF084}" srcId="{A747BA59-592D-455D-A12F-543C4D63539A}" destId="{3B383ACF-4DE2-4B0E-BEF9-F34E12F2EB76}" srcOrd="0" destOrd="0" parTransId="{07373859-9857-413C-8478-15BA27503480}" sibTransId="{29850C6F-713B-4E62-A6D8-D1F745FBE0A8}"/>
    <dgm:cxn modelId="{9FFBDE49-AA66-4EE2-9521-9D68B8A52169}" type="presOf" srcId="{A747BA59-592D-455D-A12F-543C4D63539A}" destId="{17426EF1-5D96-49D0-9ABB-DF3789EB33BD}" srcOrd="0" destOrd="0" presId="urn:microsoft.com/office/officeart/2005/8/layout/vList2"/>
    <dgm:cxn modelId="{B833E84F-A58C-4AE0-9CB7-773D4A0C11D0}" type="presOf" srcId="{66F74E66-8E34-46DD-8408-AF7C38C241FC}" destId="{F47AD1EF-B789-4E1E-88F2-3AE2289A3AA9}" srcOrd="0" destOrd="0" presId="urn:microsoft.com/office/officeart/2005/8/layout/vList2"/>
    <dgm:cxn modelId="{0F477D79-0145-42D9-9812-949824A170AC}" type="presOf" srcId="{3B383ACF-4DE2-4B0E-BEF9-F34E12F2EB76}" destId="{18296B7E-08AB-483E-B80B-E6EC98CC4D68}" srcOrd="0" destOrd="0" presId="urn:microsoft.com/office/officeart/2005/8/layout/vList2"/>
    <dgm:cxn modelId="{0A748F88-5F06-40BB-878F-D7B899254CA7}" srcId="{6EFB6F11-8363-4D19-AAF9-1D1811CCB66E}" destId="{66F74E66-8E34-46DD-8408-AF7C38C241FC}" srcOrd="1" destOrd="0" parTransId="{660B7272-ED93-40AC-9032-4A3C600A69D2}" sibTransId="{F1108616-D672-4C86-9998-CCC3555D2B8F}"/>
    <dgm:cxn modelId="{CD95C889-97AD-40EE-8A94-9F5BA4524C19}" type="presOf" srcId="{34613A24-813A-4C57-83DD-28A250D3550C}" destId="{BD08EF8B-34A6-4503-A109-525E8A1A0C6F}" srcOrd="0" destOrd="0" presId="urn:microsoft.com/office/officeart/2005/8/layout/vList2"/>
    <dgm:cxn modelId="{82BF7893-FC67-47CE-B04A-83C46F853F72}" srcId="{6EFB6F11-8363-4D19-AAF9-1D1811CCB66E}" destId="{BA5955A3-1491-4B1F-9908-32BE77A8AC58}" srcOrd="3" destOrd="0" parTransId="{3E4608CA-AD1C-45E1-93EF-F3FEEEB494CE}" sibTransId="{2BFCD412-9C16-4EA4-9D3D-82840B8C8CCF}"/>
    <dgm:cxn modelId="{EE636F97-E6F7-4816-B092-E11FAA678C95}" type="presOf" srcId="{BA5955A3-1491-4B1F-9908-32BE77A8AC58}" destId="{48B9D53F-3C63-411A-A878-5DC3886AF46C}" srcOrd="0" destOrd="0" presId="urn:microsoft.com/office/officeart/2005/8/layout/vList2"/>
    <dgm:cxn modelId="{CF91C9A3-5B13-4F5D-8402-BBC41099E18A}" type="presOf" srcId="{6EFB6F11-8363-4D19-AAF9-1D1811CCB66E}" destId="{7AF5CE28-46F0-4945-9BF5-4E4DC69B8AC8}" srcOrd="0" destOrd="0" presId="urn:microsoft.com/office/officeart/2005/8/layout/vList2"/>
    <dgm:cxn modelId="{342EEDB0-1D8A-4820-95F3-DCEC17714244}" srcId="{6EFB6F11-8363-4D19-AAF9-1D1811CCB66E}" destId="{46A50BF1-DCBB-4A6B-B272-62F324EE2A3F}" srcOrd="0" destOrd="0" parTransId="{0095F470-6F30-4F36-B03B-DF15A0183FB2}" sibTransId="{97C58CE6-C67B-4252-922F-6264EF594690}"/>
    <dgm:cxn modelId="{CC57D8B8-C890-4C80-8BB4-8E299306637D}" srcId="{66F74E66-8E34-46DD-8408-AF7C38C241FC}" destId="{34613A24-813A-4C57-83DD-28A250D3550C}" srcOrd="0" destOrd="0" parTransId="{4D83A5F1-FF16-43E9-A5F7-F8D9210A0B29}" sibTransId="{F30DB74D-877E-46D6-B0C5-28CD912A643B}"/>
    <dgm:cxn modelId="{EE7590BF-2DC5-4416-A03A-97FE4033353B}" type="presOf" srcId="{46A50BF1-DCBB-4A6B-B272-62F324EE2A3F}" destId="{D4176C95-9F32-4EE7-81CC-0D256E3AB417}" srcOrd="0" destOrd="0" presId="urn:microsoft.com/office/officeart/2005/8/layout/vList2"/>
    <dgm:cxn modelId="{41BCBDDC-6317-4E90-BF74-A735EC6B1578}" srcId="{46A50BF1-DCBB-4A6B-B272-62F324EE2A3F}" destId="{D4413C0F-5C67-4ABB-A534-9DDD0E1606D0}" srcOrd="0" destOrd="0" parTransId="{33100D2D-F22B-46E6-B0F5-D7ABF07F8072}" sibTransId="{8C91AFFD-C93D-4EDE-BA80-EB069EDA6E01}"/>
    <dgm:cxn modelId="{DC9B62EB-46FF-4150-8F9D-00786754A6EE}" srcId="{6EFB6F11-8363-4D19-AAF9-1D1811CCB66E}" destId="{A747BA59-592D-455D-A12F-543C4D63539A}" srcOrd="2" destOrd="0" parTransId="{26613E8C-7990-49F6-B779-4EB33C6DC7E0}" sibTransId="{387909D4-1A8D-481E-A4A4-D0B34C475B30}"/>
    <dgm:cxn modelId="{7AF313A1-3482-4263-A0BE-4E07EF32E7F6}" type="presParOf" srcId="{7AF5CE28-46F0-4945-9BF5-4E4DC69B8AC8}" destId="{D4176C95-9F32-4EE7-81CC-0D256E3AB417}" srcOrd="0" destOrd="0" presId="urn:microsoft.com/office/officeart/2005/8/layout/vList2"/>
    <dgm:cxn modelId="{BE4E377A-C68A-4CB1-8903-9637B3B72E9E}" type="presParOf" srcId="{7AF5CE28-46F0-4945-9BF5-4E4DC69B8AC8}" destId="{68A1A06A-055E-49FC-B7A0-849F52739868}" srcOrd="1" destOrd="0" presId="urn:microsoft.com/office/officeart/2005/8/layout/vList2"/>
    <dgm:cxn modelId="{67A2B4C3-0F93-4A72-90D4-76FBF8C7074B}" type="presParOf" srcId="{7AF5CE28-46F0-4945-9BF5-4E4DC69B8AC8}" destId="{F47AD1EF-B789-4E1E-88F2-3AE2289A3AA9}" srcOrd="2" destOrd="0" presId="urn:microsoft.com/office/officeart/2005/8/layout/vList2"/>
    <dgm:cxn modelId="{449B304F-4B9D-4037-AAA1-E742E37AF037}" type="presParOf" srcId="{7AF5CE28-46F0-4945-9BF5-4E4DC69B8AC8}" destId="{BD08EF8B-34A6-4503-A109-525E8A1A0C6F}" srcOrd="3" destOrd="0" presId="urn:microsoft.com/office/officeart/2005/8/layout/vList2"/>
    <dgm:cxn modelId="{504BE5D7-A94D-4161-BFF5-6C1B053995FA}" type="presParOf" srcId="{7AF5CE28-46F0-4945-9BF5-4E4DC69B8AC8}" destId="{17426EF1-5D96-49D0-9ABB-DF3789EB33BD}" srcOrd="4" destOrd="0" presId="urn:microsoft.com/office/officeart/2005/8/layout/vList2"/>
    <dgm:cxn modelId="{B859AB82-FD4A-4C01-A490-FDC3F4E3DA93}" type="presParOf" srcId="{7AF5CE28-46F0-4945-9BF5-4E4DC69B8AC8}" destId="{18296B7E-08AB-483E-B80B-E6EC98CC4D68}" srcOrd="5" destOrd="0" presId="urn:microsoft.com/office/officeart/2005/8/layout/vList2"/>
    <dgm:cxn modelId="{0DF95ECB-209F-4D5A-9DEC-6F5F89EFB124}" type="presParOf" srcId="{7AF5CE28-46F0-4945-9BF5-4E4DC69B8AC8}" destId="{48B9D53F-3C63-411A-A878-5DC3886AF46C}" srcOrd="6" destOrd="0" presId="urn:microsoft.com/office/officeart/2005/8/layout/vList2"/>
    <dgm:cxn modelId="{BA6F6FA9-E21E-4F5E-AED3-FB36CB4C2339}" type="presParOf" srcId="{7AF5CE28-46F0-4945-9BF5-4E4DC69B8AC8}" destId="{691AAEFE-0876-4F96-B36D-16B86504822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B16E7-4DFE-4B27-9594-FD73C29F20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6C91A4-EB95-416C-B852-AA50169262D4}">
      <dgm:prSet/>
      <dgm:spPr/>
      <dgm:t>
        <a:bodyPr/>
        <a:lstStyle/>
        <a:p>
          <a:r>
            <a:rPr lang="en-GB"/>
            <a:t>Designated Teacher for Child Protection</a:t>
          </a:r>
          <a:endParaRPr lang="en-US"/>
        </a:p>
      </dgm:t>
    </dgm:pt>
    <dgm:pt modelId="{A075FABB-9394-4C77-812D-BF2CEEAC88E0}" type="parTrans" cxnId="{8E6950FF-C5A8-4094-B522-26426A67634B}">
      <dgm:prSet/>
      <dgm:spPr/>
      <dgm:t>
        <a:bodyPr/>
        <a:lstStyle/>
        <a:p>
          <a:endParaRPr lang="en-US"/>
        </a:p>
      </dgm:t>
    </dgm:pt>
    <dgm:pt modelId="{3158B174-3AFE-423E-9652-46BEC1F9D45A}" type="sibTrans" cxnId="{8E6950FF-C5A8-4094-B522-26426A67634B}">
      <dgm:prSet/>
      <dgm:spPr/>
      <dgm:t>
        <a:bodyPr/>
        <a:lstStyle/>
        <a:p>
          <a:endParaRPr lang="en-US"/>
        </a:p>
      </dgm:t>
    </dgm:pt>
    <dgm:pt modelId="{4F7350BA-6E9A-4A0F-BB0C-F7052FA7C45E}">
      <dgm:prSet/>
      <dgm:spPr/>
      <dgm:t>
        <a:bodyPr/>
        <a:lstStyle/>
        <a:p>
          <a:r>
            <a:rPr lang="en-GB"/>
            <a:t>Mr M Dane</a:t>
          </a:r>
          <a:endParaRPr lang="en-US"/>
        </a:p>
      </dgm:t>
    </dgm:pt>
    <dgm:pt modelId="{DF91C2BC-6B54-4D23-B276-BEE6027BEFF1}" type="parTrans" cxnId="{398C6BF2-6153-4FEE-8AA9-B6E1A4F5A6ED}">
      <dgm:prSet/>
      <dgm:spPr/>
      <dgm:t>
        <a:bodyPr/>
        <a:lstStyle/>
        <a:p>
          <a:endParaRPr lang="en-US"/>
        </a:p>
      </dgm:t>
    </dgm:pt>
    <dgm:pt modelId="{AF955331-B3FA-4180-AA91-FE1EE2D0A6AA}" type="sibTrans" cxnId="{398C6BF2-6153-4FEE-8AA9-B6E1A4F5A6ED}">
      <dgm:prSet/>
      <dgm:spPr/>
      <dgm:t>
        <a:bodyPr/>
        <a:lstStyle/>
        <a:p>
          <a:endParaRPr lang="en-US"/>
        </a:p>
      </dgm:t>
    </dgm:pt>
    <dgm:pt modelId="{CF900A43-0D3A-40AA-8F59-DC6822B5097A}">
      <dgm:prSet/>
      <dgm:spPr/>
      <dgm:t>
        <a:bodyPr/>
        <a:lstStyle/>
        <a:p>
          <a:r>
            <a:rPr lang="en-GB"/>
            <a:t>Deputy Designated Teacher for Child Protection</a:t>
          </a:r>
          <a:endParaRPr lang="en-US"/>
        </a:p>
      </dgm:t>
    </dgm:pt>
    <dgm:pt modelId="{86BBBCB9-AE4F-4C58-A7E0-0247A77114A0}" type="parTrans" cxnId="{A9885E4B-A241-4A30-9A10-F1AA2920CBDC}">
      <dgm:prSet/>
      <dgm:spPr/>
      <dgm:t>
        <a:bodyPr/>
        <a:lstStyle/>
        <a:p>
          <a:endParaRPr lang="en-US"/>
        </a:p>
      </dgm:t>
    </dgm:pt>
    <dgm:pt modelId="{E5A4E276-8308-4235-869A-B3E84AA312FB}" type="sibTrans" cxnId="{A9885E4B-A241-4A30-9A10-F1AA2920CBDC}">
      <dgm:prSet/>
      <dgm:spPr/>
      <dgm:t>
        <a:bodyPr/>
        <a:lstStyle/>
        <a:p>
          <a:endParaRPr lang="en-US"/>
        </a:p>
      </dgm:t>
    </dgm:pt>
    <dgm:pt modelId="{BF0F4324-B05A-48B0-9EAE-C99CD8BE773C}">
      <dgm:prSet/>
      <dgm:spPr/>
      <dgm:t>
        <a:bodyPr/>
        <a:lstStyle/>
        <a:p>
          <a:r>
            <a:rPr lang="en-GB"/>
            <a:t>Mrs K Beckett</a:t>
          </a:r>
          <a:endParaRPr lang="en-US"/>
        </a:p>
      </dgm:t>
    </dgm:pt>
    <dgm:pt modelId="{23ECDDCD-CEDC-48B4-82FE-928853E35931}" type="parTrans" cxnId="{CBC37454-CE0B-4FDF-8228-AC4B84E079D6}">
      <dgm:prSet/>
      <dgm:spPr/>
      <dgm:t>
        <a:bodyPr/>
        <a:lstStyle/>
        <a:p>
          <a:endParaRPr lang="en-US"/>
        </a:p>
      </dgm:t>
    </dgm:pt>
    <dgm:pt modelId="{2773D5EF-9D7A-4C5D-BC49-FBD336663DD8}" type="sibTrans" cxnId="{CBC37454-CE0B-4FDF-8228-AC4B84E079D6}">
      <dgm:prSet/>
      <dgm:spPr/>
      <dgm:t>
        <a:bodyPr/>
        <a:lstStyle/>
        <a:p>
          <a:endParaRPr lang="en-US"/>
        </a:p>
      </dgm:t>
    </dgm:pt>
    <dgm:pt modelId="{3BA57068-68C6-4E0A-85CC-7B8290683054}">
      <dgm:prSet/>
      <dgm:spPr/>
      <dgm:t>
        <a:bodyPr/>
        <a:lstStyle/>
        <a:p>
          <a:r>
            <a:rPr lang="en-GB"/>
            <a:t>Miss E Collins</a:t>
          </a:r>
          <a:endParaRPr lang="en-US"/>
        </a:p>
      </dgm:t>
    </dgm:pt>
    <dgm:pt modelId="{96025137-3799-40FD-9B28-B84F2488CFA0}" type="parTrans" cxnId="{B33D9E44-9DC6-40B7-8E8F-C5B48E85321D}">
      <dgm:prSet/>
      <dgm:spPr/>
      <dgm:t>
        <a:bodyPr/>
        <a:lstStyle/>
        <a:p>
          <a:endParaRPr lang="en-US"/>
        </a:p>
      </dgm:t>
    </dgm:pt>
    <dgm:pt modelId="{CE0F2373-68A7-4C67-B54C-E25B3758D1ED}" type="sibTrans" cxnId="{B33D9E44-9DC6-40B7-8E8F-C5B48E85321D}">
      <dgm:prSet/>
      <dgm:spPr/>
      <dgm:t>
        <a:bodyPr/>
        <a:lstStyle/>
        <a:p>
          <a:endParaRPr lang="en-US"/>
        </a:p>
      </dgm:t>
    </dgm:pt>
    <dgm:pt modelId="{8DF21536-FB35-461C-A7A6-0D6B20D8A50D}">
      <dgm:prSet/>
      <dgm:spPr/>
      <dgm:t>
        <a:bodyPr/>
        <a:lstStyle/>
        <a:p>
          <a:r>
            <a:rPr lang="en-GB"/>
            <a:t>Principal – Mr J Martin</a:t>
          </a:r>
          <a:endParaRPr lang="en-US"/>
        </a:p>
      </dgm:t>
    </dgm:pt>
    <dgm:pt modelId="{5122E026-15CD-430B-BA9A-3492CF5424E4}" type="parTrans" cxnId="{4D0F61FF-6AE5-4B78-AE93-3E13659F1C49}">
      <dgm:prSet/>
      <dgm:spPr/>
      <dgm:t>
        <a:bodyPr/>
        <a:lstStyle/>
        <a:p>
          <a:endParaRPr lang="en-US"/>
        </a:p>
      </dgm:t>
    </dgm:pt>
    <dgm:pt modelId="{BB69A463-B63A-4FF6-8CFE-CBFFA1145BD9}" type="sibTrans" cxnId="{4D0F61FF-6AE5-4B78-AE93-3E13659F1C49}">
      <dgm:prSet/>
      <dgm:spPr/>
      <dgm:t>
        <a:bodyPr/>
        <a:lstStyle/>
        <a:p>
          <a:endParaRPr lang="en-US"/>
        </a:p>
      </dgm:t>
    </dgm:pt>
    <dgm:pt modelId="{B49A0145-BEE4-4C97-97FE-777ED759D9ED}" type="pres">
      <dgm:prSet presAssocID="{513B16E7-4DFE-4B27-9594-FD73C29F209F}" presName="linear" presStyleCnt="0">
        <dgm:presLayoutVars>
          <dgm:dir/>
          <dgm:animLvl val="lvl"/>
          <dgm:resizeHandles val="exact"/>
        </dgm:presLayoutVars>
      </dgm:prSet>
      <dgm:spPr/>
    </dgm:pt>
    <dgm:pt modelId="{B0889B1D-0883-46E5-ABCA-7DB38B54E469}" type="pres">
      <dgm:prSet presAssocID="{506C91A4-EB95-416C-B852-AA50169262D4}" presName="parentLin" presStyleCnt="0"/>
      <dgm:spPr/>
    </dgm:pt>
    <dgm:pt modelId="{124C8512-FBD2-4B18-A8E6-CC31A4F2CCD7}" type="pres">
      <dgm:prSet presAssocID="{506C91A4-EB95-416C-B852-AA50169262D4}" presName="parentLeftMargin" presStyleLbl="node1" presStyleIdx="0" presStyleCnt="3"/>
      <dgm:spPr/>
    </dgm:pt>
    <dgm:pt modelId="{CBAB3225-201C-466C-8B83-EEB22F595B55}" type="pres">
      <dgm:prSet presAssocID="{506C91A4-EB95-416C-B852-AA50169262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54E9AD-C156-4239-BB83-B7E2E4587E80}" type="pres">
      <dgm:prSet presAssocID="{506C91A4-EB95-416C-B852-AA50169262D4}" presName="negativeSpace" presStyleCnt="0"/>
      <dgm:spPr/>
    </dgm:pt>
    <dgm:pt modelId="{9DED16A1-D7AC-4B9A-AB68-3E4EC4C9FE1B}" type="pres">
      <dgm:prSet presAssocID="{506C91A4-EB95-416C-B852-AA50169262D4}" presName="childText" presStyleLbl="conFgAcc1" presStyleIdx="0" presStyleCnt="3">
        <dgm:presLayoutVars>
          <dgm:bulletEnabled val="1"/>
        </dgm:presLayoutVars>
      </dgm:prSet>
      <dgm:spPr/>
    </dgm:pt>
    <dgm:pt modelId="{C91E3478-8B8D-460A-BC98-724FE3DFFE40}" type="pres">
      <dgm:prSet presAssocID="{3158B174-3AFE-423E-9652-46BEC1F9D45A}" presName="spaceBetweenRectangles" presStyleCnt="0"/>
      <dgm:spPr/>
    </dgm:pt>
    <dgm:pt modelId="{0D4CCBA6-AA03-4E61-8FAB-79A13D4C8852}" type="pres">
      <dgm:prSet presAssocID="{CF900A43-0D3A-40AA-8F59-DC6822B5097A}" presName="parentLin" presStyleCnt="0"/>
      <dgm:spPr/>
    </dgm:pt>
    <dgm:pt modelId="{6387DD48-0F5F-47D5-A619-D84D77A3271F}" type="pres">
      <dgm:prSet presAssocID="{CF900A43-0D3A-40AA-8F59-DC6822B5097A}" presName="parentLeftMargin" presStyleLbl="node1" presStyleIdx="0" presStyleCnt="3"/>
      <dgm:spPr/>
    </dgm:pt>
    <dgm:pt modelId="{5DD90DC2-FD26-4BBC-B1F5-9F7380106D87}" type="pres">
      <dgm:prSet presAssocID="{CF900A43-0D3A-40AA-8F59-DC6822B509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082823-855B-408A-879E-ACD5991176E6}" type="pres">
      <dgm:prSet presAssocID="{CF900A43-0D3A-40AA-8F59-DC6822B5097A}" presName="negativeSpace" presStyleCnt="0"/>
      <dgm:spPr/>
    </dgm:pt>
    <dgm:pt modelId="{A9707A1D-823D-4571-9EF9-808E37BD3BF2}" type="pres">
      <dgm:prSet presAssocID="{CF900A43-0D3A-40AA-8F59-DC6822B5097A}" presName="childText" presStyleLbl="conFgAcc1" presStyleIdx="1" presStyleCnt="3">
        <dgm:presLayoutVars>
          <dgm:bulletEnabled val="1"/>
        </dgm:presLayoutVars>
      </dgm:prSet>
      <dgm:spPr/>
    </dgm:pt>
    <dgm:pt modelId="{6D36F2C3-F40C-4322-AD97-0F3F176D2328}" type="pres">
      <dgm:prSet presAssocID="{E5A4E276-8308-4235-869A-B3E84AA312FB}" presName="spaceBetweenRectangles" presStyleCnt="0"/>
      <dgm:spPr/>
    </dgm:pt>
    <dgm:pt modelId="{D40B813E-06CE-4729-914E-982B4F9B9657}" type="pres">
      <dgm:prSet presAssocID="{8DF21536-FB35-461C-A7A6-0D6B20D8A50D}" presName="parentLin" presStyleCnt="0"/>
      <dgm:spPr/>
    </dgm:pt>
    <dgm:pt modelId="{5EBD3687-39BF-4466-B4D6-6633706BD271}" type="pres">
      <dgm:prSet presAssocID="{8DF21536-FB35-461C-A7A6-0D6B20D8A50D}" presName="parentLeftMargin" presStyleLbl="node1" presStyleIdx="1" presStyleCnt="3"/>
      <dgm:spPr/>
    </dgm:pt>
    <dgm:pt modelId="{F409ECFB-3E3D-4C2C-ACEE-E3B935E00A2E}" type="pres">
      <dgm:prSet presAssocID="{8DF21536-FB35-461C-A7A6-0D6B20D8A50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E2FC0C-2D6E-4D13-B5CB-AF24E7DDCE3A}" type="pres">
      <dgm:prSet presAssocID="{8DF21536-FB35-461C-A7A6-0D6B20D8A50D}" presName="negativeSpace" presStyleCnt="0"/>
      <dgm:spPr/>
    </dgm:pt>
    <dgm:pt modelId="{FF1C8527-A506-40A3-B953-6E0D10A56EEE}" type="pres">
      <dgm:prSet presAssocID="{8DF21536-FB35-461C-A7A6-0D6B20D8A5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92D006-2239-4997-ADAE-209034E854E4}" type="presOf" srcId="{CF900A43-0D3A-40AA-8F59-DC6822B5097A}" destId="{6387DD48-0F5F-47D5-A619-D84D77A3271F}" srcOrd="0" destOrd="0" presId="urn:microsoft.com/office/officeart/2005/8/layout/list1"/>
    <dgm:cxn modelId="{103F3617-B691-4782-B2C8-B47D54F813B8}" type="presOf" srcId="{8DF21536-FB35-461C-A7A6-0D6B20D8A50D}" destId="{5EBD3687-39BF-4466-B4D6-6633706BD271}" srcOrd="0" destOrd="0" presId="urn:microsoft.com/office/officeart/2005/8/layout/list1"/>
    <dgm:cxn modelId="{6461E55D-7602-441D-9AF8-A1237640061A}" type="presOf" srcId="{513B16E7-4DFE-4B27-9594-FD73C29F209F}" destId="{B49A0145-BEE4-4C97-97FE-777ED759D9ED}" srcOrd="0" destOrd="0" presId="urn:microsoft.com/office/officeart/2005/8/layout/list1"/>
    <dgm:cxn modelId="{27745B5E-0B4F-4FE4-8C2D-FE285B31EF4D}" type="presOf" srcId="{4F7350BA-6E9A-4A0F-BB0C-F7052FA7C45E}" destId="{9DED16A1-D7AC-4B9A-AB68-3E4EC4C9FE1B}" srcOrd="0" destOrd="0" presId="urn:microsoft.com/office/officeart/2005/8/layout/list1"/>
    <dgm:cxn modelId="{B33D9E44-9DC6-40B7-8E8F-C5B48E85321D}" srcId="{CF900A43-0D3A-40AA-8F59-DC6822B5097A}" destId="{3BA57068-68C6-4E0A-85CC-7B8290683054}" srcOrd="1" destOrd="0" parTransId="{96025137-3799-40FD-9B28-B84F2488CFA0}" sibTransId="{CE0F2373-68A7-4C67-B54C-E25B3758D1ED}"/>
    <dgm:cxn modelId="{2928A467-1A54-4D78-8863-BA35E3C97E09}" type="presOf" srcId="{CF900A43-0D3A-40AA-8F59-DC6822B5097A}" destId="{5DD90DC2-FD26-4BBC-B1F5-9F7380106D87}" srcOrd="1" destOrd="0" presId="urn:microsoft.com/office/officeart/2005/8/layout/list1"/>
    <dgm:cxn modelId="{A9885E4B-A241-4A30-9A10-F1AA2920CBDC}" srcId="{513B16E7-4DFE-4B27-9594-FD73C29F209F}" destId="{CF900A43-0D3A-40AA-8F59-DC6822B5097A}" srcOrd="1" destOrd="0" parTransId="{86BBBCB9-AE4F-4C58-A7E0-0247A77114A0}" sibTransId="{E5A4E276-8308-4235-869A-B3E84AA312FB}"/>
    <dgm:cxn modelId="{CBC37454-CE0B-4FDF-8228-AC4B84E079D6}" srcId="{CF900A43-0D3A-40AA-8F59-DC6822B5097A}" destId="{BF0F4324-B05A-48B0-9EAE-C99CD8BE773C}" srcOrd="0" destOrd="0" parTransId="{23ECDDCD-CEDC-48B4-82FE-928853E35931}" sibTransId="{2773D5EF-9D7A-4C5D-BC49-FBD336663DD8}"/>
    <dgm:cxn modelId="{E0328475-82C9-40D9-A618-E3898E1AC1AC}" type="presOf" srcId="{506C91A4-EB95-416C-B852-AA50169262D4}" destId="{CBAB3225-201C-466C-8B83-EEB22F595B55}" srcOrd="1" destOrd="0" presId="urn:microsoft.com/office/officeart/2005/8/layout/list1"/>
    <dgm:cxn modelId="{072B6CC3-9AAD-44D4-AFAF-EE707094BDA3}" type="presOf" srcId="{8DF21536-FB35-461C-A7A6-0D6B20D8A50D}" destId="{F409ECFB-3E3D-4C2C-ACEE-E3B935E00A2E}" srcOrd="1" destOrd="0" presId="urn:microsoft.com/office/officeart/2005/8/layout/list1"/>
    <dgm:cxn modelId="{AA6876D7-23BC-48F7-8B49-D2664A1CBAB4}" type="presOf" srcId="{506C91A4-EB95-416C-B852-AA50169262D4}" destId="{124C8512-FBD2-4B18-A8E6-CC31A4F2CCD7}" srcOrd="0" destOrd="0" presId="urn:microsoft.com/office/officeart/2005/8/layout/list1"/>
    <dgm:cxn modelId="{FD5401DF-F38F-4643-996C-908383AEC83F}" type="presOf" srcId="{BF0F4324-B05A-48B0-9EAE-C99CD8BE773C}" destId="{A9707A1D-823D-4571-9EF9-808E37BD3BF2}" srcOrd="0" destOrd="0" presId="urn:microsoft.com/office/officeart/2005/8/layout/list1"/>
    <dgm:cxn modelId="{398C6BF2-6153-4FEE-8AA9-B6E1A4F5A6ED}" srcId="{506C91A4-EB95-416C-B852-AA50169262D4}" destId="{4F7350BA-6E9A-4A0F-BB0C-F7052FA7C45E}" srcOrd="0" destOrd="0" parTransId="{DF91C2BC-6B54-4D23-B276-BEE6027BEFF1}" sibTransId="{AF955331-B3FA-4180-AA91-FE1EE2D0A6AA}"/>
    <dgm:cxn modelId="{E4DABBFE-E5EC-485A-BD8C-F02DA59C3C3E}" type="presOf" srcId="{3BA57068-68C6-4E0A-85CC-7B8290683054}" destId="{A9707A1D-823D-4571-9EF9-808E37BD3BF2}" srcOrd="0" destOrd="1" presId="urn:microsoft.com/office/officeart/2005/8/layout/list1"/>
    <dgm:cxn modelId="{4D0F61FF-6AE5-4B78-AE93-3E13659F1C49}" srcId="{513B16E7-4DFE-4B27-9594-FD73C29F209F}" destId="{8DF21536-FB35-461C-A7A6-0D6B20D8A50D}" srcOrd="2" destOrd="0" parTransId="{5122E026-15CD-430B-BA9A-3492CF5424E4}" sibTransId="{BB69A463-B63A-4FF6-8CFE-CBFFA1145BD9}"/>
    <dgm:cxn modelId="{8E6950FF-C5A8-4094-B522-26426A67634B}" srcId="{513B16E7-4DFE-4B27-9594-FD73C29F209F}" destId="{506C91A4-EB95-416C-B852-AA50169262D4}" srcOrd="0" destOrd="0" parTransId="{A075FABB-9394-4C77-812D-BF2CEEAC88E0}" sibTransId="{3158B174-3AFE-423E-9652-46BEC1F9D45A}"/>
    <dgm:cxn modelId="{66DE24D4-7BBB-4766-ABB2-C66739CF3E16}" type="presParOf" srcId="{B49A0145-BEE4-4C97-97FE-777ED759D9ED}" destId="{B0889B1D-0883-46E5-ABCA-7DB38B54E469}" srcOrd="0" destOrd="0" presId="urn:microsoft.com/office/officeart/2005/8/layout/list1"/>
    <dgm:cxn modelId="{CEE2A00B-715A-48E2-8793-BB37777D3CB1}" type="presParOf" srcId="{B0889B1D-0883-46E5-ABCA-7DB38B54E469}" destId="{124C8512-FBD2-4B18-A8E6-CC31A4F2CCD7}" srcOrd="0" destOrd="0" presId="urn:microsoft.com/office/officeart/2005/8/layout/list1"/>
    <dgm:cxn modelId="{2BCD69F5-2699-4F22-9886-F63817921CD2}" type="presParOf" srcId="{B0889B1D-0883-46E5-ABCA-7DB38B54E469}" destId="{CBAB3225-201C-466C-8B83-EEB22F595B55}" srcOrd="1" destOrd="0" presId="urn:microsoft.com/office/officeart/2005/8/layout/list1"/>
    <dgm:cxn modelId="{96FCD7AF-35E3-422C-B90F-07ECD769D021}" type="presParOf" srcId="{B49A0145-BEE4-4C97-97FE-777ED759D9ED}" destId="{B354E9AD-C156-4239-BB83-B7E2E4587E80}" srcOrd="1" destOrd="0" presId="urn:microsoft.com/office/officeart/2005/8/layout/list1"/>
    <dgm:cxn modelId="{99B1C0A9-672B-4B3C-BB3E-665BDB551CA4}" type="presParOf" srcId="{B49A0145-BEE4-4C97-97FE-777ED759D9ED}" destId="{9DED16A1-D7AC-4B9A-AB68-3E4EC4C9FE1B}" srcOrd="2" destOrd="0" presId="urn:microsoft.com/office/officeart/2005/8/layout/list1"/>
    <dgm:cxn modelId="{1948ED0F-1816-42C8-8CEA-E42DD9CFD351}" type="presParOf" srcId="{B49A0145-BEE4-4C97-97FE-777ED759D9ED}" destId="{C91E3478-8B8D-460A-BC98-724FE3DFFE40}" srcOrd="3" destOrd="0" presId="urn:microsoft.com/office/officeart/2005/8/layout/list1"/>
    <dgm:cxn modelId="{B0911AD6-E058-4506-BD26-04EBCF887E82}" type="presParOf" srcId="{B49A0145-BEE4-4C97-97FE-777ED759D9ED}" destId="{0D4CCBA6-AA03-4E61-8FAB-79A13D4C8852}" srcOrd="4" destOrd="0" presId="urn:microsoft.com/office/officeart/2005/8/layout/list1"/>
    <dgm:cxn modelId="{68CEAC05-7A25-4859-89A8-0BD044368BB4}" type="presParOf" srcId="{0D4CCBA6-AA03-4E61-8FAB-79A13D4C8852}" destId="{6387DD48-0F5F-47D5-A619-D84D77A3271F}" srcOrd="0" destOrd="0" presId="urn:microsoft.com/office/officeart/2005/8/layout/list1"/>
    <dgm:cxn modelId="{956F8913-F09D-4ED2-BD75-3715E7D1FE4B}" type="presParOf" srcId="{0D4CCBA6-AA03-4E61-8FAB-79A13D4C8852}" destId="{5DD90DC2-FD26-4BBC-B1F5-9F7380106D87}" srcOrd="1" destOrd="0" presId="urn:microsoft.com/office/officeart/2005/8/layout/list1"/>
    <dgm:cxn modelId="{D63143F6-7331-4D7D-B2EB-E1EE285D1D6A}" type="presParOf" srcId="{B49A0145-BEE4-4C97-97FE-777ED759D9ED}" destId="{35082823-855B-408A-879E-ACD5991176E6}" srcOrd="5" destOrd="0" presId="urn:microsoft.com/office/officeart/2005/8/layout/list1"/>
    <dgm:cxn modelId="{172B1AA6-2B98-440B-825A-317235D5B516}" type="presParOf" srcId="{B49A0145-BEE4-4C97-97FE-777ED759D9ED}" destId="{A9707A1D-823D-4571-9EF9-808E37BD3BF2}" srcOrd="6" destOrd="0" presId="urn:microsoft.com/office/officeart/2005/8/layout/list1"/>
    <dgm:cxn modelId="{8BD17678-C924-4ABF-AA7D-E9332452181B}" type="presParOf" srcId="{B49A0145-BEE4-4C97-97FE-777ED759D9ED}" destId="{6D36F2C3-F40C-4322-AD97-0F3F176D2328}" srcOrd="7" destOrd="0" presId="urn:microsoft.com/office/officeart/2005/8/layout/list1"/>
    <dgm:cxn modelId="{D47B3DD5-1B5A-4833-A5A9-DA1B21A010A6}" type="presParOf" srcId="{B49A0145-BEE4-4C97-97FE-777ED759D9ED}" destId="{D40B813E-06CE-4729-914E-982B4F9B9657}" srcOrd="8" destOrd="0" presId="urn:microsoft.com/office/officeart/2005/8/layout/list1"/>
    <dgm:cxn modelId="{E6F7AE3D-70AA-4833-B1E8-FB04F9D5A11D}" type="presParOf" srcId="{D40B813E-06CE-4729-914E-982B4F9B9657}" destId="{5EBD3687-39BF-4466-B4D6-6633706BD271}" srcOrd="0" destOrd="0" presId="urn:microsoft.com/office/officeart/2005/8/layout/list1"/>
    <dgm:cxn modelId="{D8DE72C3-B921-46E4-BF54-28080A71A867}" type="presParOf" srcId="{D40B813E-06CE-4729-914E-982B4F9B9657}" destId="{F409ECFB-3E3D-4C2C-ACEE-E3B935E00A2E}" srcOrd="1" destOrd="0" presId="urn:microsoft.com/office/officeart/2005/8/layout/list1"/>
    <dgm:cxn modelId="{8BF79AC8-60FE-4AD2-A635-29BFB13E1EFA}" type="presParOf" srcId="{B49A0145-BEE4-4C97-97FE-777ED759D9ED}" destId="{8FE2FC0C-2D6E-4D13-B5CB-AF24E7DDCE3A}" srcOrd="9" destOrd="0" presId="urn:microsoft.com/office/officeart/2005/8/layout/list1"/>
    <dgm:cxn modelId="{8E60798F-F870-4ABE-AD58-7B89A4D02412}" type="presParOf" srcId="{B49A0145-BEE4-4C97-97FE-777ED759D9ED}" destId="{FF1C8527-A506-40A3-B953-6E0D10A56E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88075-C557-44CB-960E-7B1B7241C8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C730E2-F545-4491-9AE0-D15D69A6473A}">
      <dgm:prSet/>
      <dgm:spPr/>
      <dgm:t>
        <a:bodyPr/>
        <a:lstStyle/>
        <a:p>
          <a:r>
            <a:rPr lang="en-GB"/>
            <a:t>Parents must send a note to school detailing reason for absence so this can be recorded on students’ attendance record.</a:t>
          </a:r>
          <a:endParaRPr lang="en-US"/>
        </a:p>
      </dgm:t>
    </dgm:pt>
    <dgm:pt modelId="{0933351E-5767-4B1A-A715-ED9976C1DB06}" type="parTrans" cxnId="{2EAD3802-7C34-46B1-9C27-72DD3A9CA386}">
      <dgm:prSet/>
      <dgm:spPr/>
      <dgm:t>
        <a:bodyPr/>
        <a:lstStyle/>
        <a:p>
          <a:endParaRPr lang="en-US"/>
        </a:p>
      </dgm:t>
    </dgm:pt>
    <dgm:pt modelId="{6A6D4891-B3C5-47B4-9F25-40A8A7109BA3}" type="sibTrans" cxnId="{2EAD3802-7C34-46B1-9C27-72DD3A9CA386}">
      <dgm:prSet/>
      <dgm:spPr/>
      <dgm:t>
        <a:bodyPr/>
        <a:lstStyle/>
        <a:p>
          <a:endParaRPr lang="en-US"/>
        </a:p>
      </dgm:t>
    </dgm:pt>
    <dgm:pt modelId="{DA29F144-E8C0-4D5E-BD31-CE19F50341A6}">
      <dgm:prSet/>
      <dgm:spPr/>
      <dgm:t>
        <a:bodyPr/>
        <a:lstStyle/>
        <a:p>
          <a:r>
            <a:rPr lang="en-GB"/>
            <a:t>Form tutors will contact you if a student has been absent for more than 3 consecutive days. </a:t>
          </a:r>
          <a:endParaRPr lang="en-US"/>
        </a:p>
      </dgm:t>
    </dgm:pt>
    <dgm:pt modelId="{EA771D24-2ACF-49A0-A38D-996E50FE1D01}" type="parTrans" cxnId="{6B50C2D8-BB09-4B28-B23B-D099938AB23C}">
      <dgm:prSet/>
      <dgm:spPr/>
      <dgm:t>
        <a:bodyPr/>
        <a:lstStyle/>
        <a:p>
          <a:endParaRPr lang="en-US"/>
        </a:p>
      </dgm:t>
    </dgm:pt>
    <dgm:pt modelId="{4E6B6482-2CB4-4D34-9D90-C69166DC07D7}" type="sibTrans" cxnId="{6B50C2D8-BB09-4B28-B23B-D099938AB23C}">
      <dgm:prSet/>
      <dgm:spPr/>
      <dgm:t>
        <a:bodyPr/>
        <a:lstStyle/>
        <a:p>
          <a:endParaRPr lang="en-US"/>
        </a:p>
      </dgm:t>
    </dgm:pt>
    <dgm:pt modelId="{4C98F7B7-FFE8-4337-B9B5-4C41DBFD6BB4}">
      <dgm:prSet/>
      <dgm:spPr/>
      <dgm:t>
        <a:bodyPr/>
        <a:lstStyle/>
        <a:p>
          <a:r>
            <a:rPr lang="en-GB"/>
            <a:t>Holidays during term time are strongly discouraged</a:t>
          </a:r>
          <a:endParaRPr lang="en-US"/>
        </a:p>
      </dgm:t>
    </dgm:pt>
    <dgm:pt modelId="{181708D4-0C1A-4D0D-B559-1B14FF4F6D67}" type="parTrans" cxnId="{C56A9F6F-4FC8-41E3-BDCA-9BAE85006C06}">
      <dgm:prSet/>
      <dgm:spPr/>
      <dgm:t>
        <a:bodyPr/>
        <a:lstStyle/>
        <a:p>
          <a:endParaRPr lang="en-US"/>
        </a:p>
      </dgm:t>
    </dgm:pt>
    <dgm:pt modelId="{AED9E458-FC88-4D0E-98B3-D8B6A9E538D8}" type="sibTrans" cxnId="{C56A9F6F-4FC8-41E3-BDCA-9BAE85006C06}">
      <dgm:prSet/>
      <dgm:spPr/>
      <dgm:t>
        <a:bodyPr/>
        <a:lstStyle/>
        <a:p>
          <a:endParaRPr lang="en-US"/>
        </a:p>
      </dgm:t>
    </dgm:pt>
    <dgm:pt modelId="{84EF5472-099F-4092-B68A-4B3C3D70B8A1}" type="pres">
      <dgm:prSet presAssocID="{FA888075-C557-44CB-960E-7B1B7241C86F}" presName="vert0" presStyleCnt="0">
        <dgm:presLayoutVars>
          <dgm:dir/>
          <dgm:animOne val="branch"/>
          <dgm:animLvl val="lvl"/>
        </dgm:presLayoutVars>
      </dgm:prSet>
      <dgm:spPr/>
    </dgm:pt>
    <dgm:pt modelId="{FFCF9B45-D47E-4F60-A4A2-6F06CC93E434}" type="pres">
      <dgm:prSet presAssocID="{2CC730E2-F545-4491-9AE0-D15D69A6473A}" presName="thickLine" presStyleLbl="alignNode1" presStyleIdx="0" presStyleCnt="3"/>
      <dgm:spPr/>
    </dgm:pt>
    <dgm:pt modelId="{42605481-525D-45F3-83C6-D1EAEDAD6312}" type="pres">
      <dgm:prSet presAssocID="{2CC730E2-F545-4491-9AE0-D15D69A6473A}" presName="horz1" presStyleCnt="0"/>
      <dgm:spPr/>
    </dgm:pt>
    <dgm:pt modelId="{B3AC759C-0A5A-4157-84FD-6453082A156E}" type="pres">
      <dgm:prSet presAssocID="{2CC730E2-F545-4491-9AE0-D15D69A6473A}" presName="tx1" presStyleLbl="revTx" presStyleIdx="0" presStyleCnt="3"/>
      <dgm:spPr/>
    </dgm:pt>
    <dgm:pt modelId="{BC75F137-C53E-446D-A28B-92C1982CB9B8}" type="pres">
      <dgm:prSet presAssocID="{2CC730E2-F545-4491-9AE0-D15D69A6473A}" presName="vert1" presStyleCnt="0"/>
      <dgm:spPr/>
    </dgm:pt>
    <dgm:pt modelId="{2E6719B6-CB36-4103-B4B2-22A4570425E7}" type="pres">
      <dgm:prSet presAssocID="{DA29F144-E8C0-4D5E-BD31-CE19F50341A6}" presName="thickLine" presStyleLbl="alignNode1" presStyleIdx="1" presStyleCnt="3"/>
      <dgm:spPr/>
    </dgm:pt>
    <dgm:pt modelId="{92484E24-080E-4EA0-820A-5FD9062E1C2D}" type="pres">
      <dgm:prSet presAssocID="{DA29F144-E8C0-4D5E-BD31-CE19F50341A6}" presName="horz1" presStyleCnt="0"/>
      <dgm:spPr/>
    </dgm:pt>
    <dgm:pt modelId="{31DB5A03-D1B5-4B95-A041-C7A4E0215BC0}" type="pres">
      <dgm:prSet presAssocID="{DA29F144-E8C0-4D5E-BD31-CE19F50341A6}" presName="tx1" presStyleLbl="revTx" presStyleIdx="1" presStyleCnt="3"/>
      <dgm:spPr/>
    </dgm:pt>
    <dgm:pt modelId="{66A41D5C-766F-47DB-92F7-2EDD682F8CD6}" type="pres">
      <dgm:prSet presAssocID="{DA29F144-E8C0-4D5E-BD31-CE19F50341A6}" presName="vert1" presStyleCnt="0"/>
      <dgm:spPr/>
    </dgm:pt>
    <dgm:pt modelId="{E015151B-F9FA-4869-A96E-AD4D57384215}" type="pres">
      <dgm:prSet presAssocID="{4C98F7B7-FFE8-4337-B9B5-4C41DBFD6BB4}" presName="thickLine" presStyleLbl="alignNode1" presStyleIdx="2" presStyleCnt="3"/>
      <dgm:spPr/>
    </dgm:pt>
    <dgm:pt modelId="{41268332-5824-47C1-9229-7DEE304263BD}" type="pres">
      <dgm:prSet presAssocID="{4C98F7B7-FFE8-4337-B9B5-4C41DBFD6BB4}" presName="horz1" presStyleCnt="0"/>
      <dgm:spPr/>
    </dgm:pt>
    <dgm:pt modelId="{544F1E10-AF2C-4873-9404-79C2E4904165}" type="pres">
      <dgm:prSet presAssocID="{4C98F7B7-FFE8-4337-B9B5-4C41DBFD6BB4}" presName="tx1" presStyleLbl="revTx" presStyleIdx="2" presStyleCnt="3"/>
      <dgm:spPr/>
    </dgm:pt>
    <dgm:pt modelId="{46BAD14D-8B1D-4DCC-8FA4-4B51852ACCDF}" type="pres">
      <dgm:prSet presAssocID="{4C98F7B7-FFE8-4337-B9B5-4C41DBFD6BB4}" presName="vert1" presStyleCnt="0"/>
      <dgm:spPr/>
    </dgm:pt>
  </dgm:ptLst>
  <dgm:cxnLst>
    <dgm:cxn modelId="{2EAD3802-7C34-46B1-9C27-72DD3A9CA386}" srcId="{FA888075-C557-44CB-960E-7B1B7241C86F}" destId="{2CC730E2-F545-4491-9AE0-D15D69A6473A}" srcOrd="0" destOrd="0" parTransId="{0933351E-5767-4B1A-A715-ED9976C1DB06}" sibTransId="{6A6D4891-B3C5-47B4-9F25-40A8A7109BA3}"/>
    <dgm:cxn modelId="{E9505F13-18F3-4CDC-880B-6EFC9CB5AB69}" type="presOf" srcId="{FA888075-C557-44CB-960E-7B1B7241C86F}" destId="{84EF5472-099F-4092-B68A-4B3C3D70B8A1}" srcOrd="0" destOrd="0" presId="urn:microsoft.com/office/officeart/2008/layout/LinedList"/>
    <dgm:cxn modelId="{72F3112E-3635-408B-8900-BBC9A9A234DD}" type="presOf" srcId="{4C98F7B7-FFE8-4337-B9B5-4C41DBFD6BB4}" destId="{544F1E10-AF2C-4873-9404-79C2E4904165}" srcOrd="0" destOrd="0" presId="urn:microsoft.com/office/officeart/2008/layout/LinedList"/>
    <dgm:cxn modelId="{2774993F-EA38-4E7C-BB3B-D97B5D6FF945}" type="presOf" srcId="{DA29F144-E8C0-4D5E-BD31-CE19F50341A6}" destId="{31DB5A03-D1B5-4B95-A041-C7A4E0215BC0}" srcOrd="0" destOrd="0" presId="urn:microsoft.com/office/officeart/2008/layout/LinedList"/>
    <dgm:cxn modelId="{C56A9F6F-4FC8-41E3-BDCA-9BAE85006C06}" srcId="{FA888075-C557-44CB-960E-7B1B7241C86F}" destId="{4C98F7B7-FFE8-4337-B9B5-4C41DBFD6BB4}" srcOrd="2" destOrd="0" parTransId="{181708D4-0C1A-4D0D-B559-1B14FF4F6D67}" sibTransId="{AED9E458-FC88-4D0E-98B3-D8B6A9E538D8}"/>
    <dgm:cxn modelId="{6B50C2D8-BB09-4B28-B23B-D099938AB23C}" srcId="{FA888075-C557-44CB-960E-7B1B7241C86F}" destId="{DA29F144-E8C0-4D5E-BD31-CE19F50341A6}" srcOrd="1" destOrd="0" parTransId="{EA771D24-2ACF-49A0-A38D-996E50FE1D01}" sibTransId="{4E6B6482-2CB4-4D34-9D90-C69166DC07D7}"/>
    <dgm:cxn modelId="{619197F6-D6FB-4FB5-BD2F-BEDD60562138}" type="presOf" srcId="{2CC730E2-F545-4491-9AE0-D15D69A6473A}" destId="{B3AC759C-0A5A-4157-84FD-6453082A156E}" srcOrd="0" destOrd="0" presId="urn:microsoft.com/office/officeart/2008/layout/LinedList"/>
    <dgm:cxn modelId="{7D2F8C3C-7781-446D-804C-4D910A243961}" type="presParOf" srcId="{84EF5472-099F-4092-B68A-4B3C3D70B8A1}" destId="{FFCF9B45-D47E-4F60-A4A2-6F06CC93E434}" srcOrd="0" destOrd="0" presId="urn:microsoft.com/office/officeart/2008/layout/LinedList"/>
    <dgm:cxn modelId="{142C90D5-A507-4399-A842-D96754FEA0A7}" type="presParOf" srcId="{84EF5472-099F-4092-B68A-4B3C3D70B8A1}" destId="{42605481-525D-45F3-83C6-D1EAEDAD6312}" srcOrd="1" destOrd="0" presId="urn:microsoft.com/office/officeart/2008/layout/LinedList"/>
    <dgm:cxn modelId="{1DAF2F1E-89BF-4706-9A10-EEAF8C6B0216}" type="presParOf" srcId="{42605481-525D-45F3-83C6-D1EAEDAD6312}" destId="{B3AC759C-0A5A-4157-84FD-6453082A156E}" srcOrd="0" destOrd="0" presId="urn:microsoft.com/office/officeart/2008/layout/LinedList"/>
    <dgm:cxn modelId="{526EB050-08D0-4B1B-B2F0-8186D9D6CB6A}" type="presParOf" srcId="{42605481-525D-45F3-83C6-D1EAEDAD6312}" destId="{BC75F137-C53E-446D-A28B-92C1982CB9B8}" srcOrd="1" destOrd="0" presId="urn:microsoft.com/office/officeart/2008/layout/LinedList"/>
    <dgm:cxn modelId="{2D33C926-D836-4589-B129-EC2EBAD1D316}" type="presParOf" srcId="{84EF5472-099F-4092-B68A-4B3C3D70B8A1}" destId="{2E6719B6-CB36-4103-B4B2-22A4570425E7}" srcOrd="2" destOrd="0" presId="urn:microsoft.com/office/officeart/2008/layout/LinedList"/>
    <dgm:cxn modelId="{FC49B124-B398-4BF6-9162-705B4911FD2F}" type="presParOf" srcId="{84EF5472-099F-4092-B68A-4B3C3D70B8A1}" destId="{92484E24-080E-4EA0-820A-5FD9062E1C2D}" srcOrd="3" destOrd="0" presId="urn:microsoft.com/office/officeart/2008/layout/LinedList"/>
    <dgm:cxn modelId="{E6FEF575-06A8-4632-8D21-F7763C2165E1}" type="presParOf" srcId="{92484E24-080E-4EA0-820A-5FD9062E1C2D}" destId="{31DB5A03-D1B5-4B95-A041-C7A4E0215BC0}" srcOrd="0" destOrd="0" presId="urn:microsoft.com/office/officeart/2008/layout/LinedList"/>
    <dgm:cxn modelId="{836AD2EF-3325-4551-81DD-46FCA5320544}" type="presParOf" srcId="{92484E24-080E-4EA0-820A-5FD9062E1C2D}" destId="{66A41D5C-766F-47DB-92F7-2EDD682F8CD6}" srcOrd="1" destOrd="0" presId="urn:microsoft.com/office/officeart/2008/layout/LinedList"/>
    <dgm:cxn modelId="{4AD11B5F-7EBC-4A24-B1E5-5DDAA9E0EB89}" type="presParOf" srcId="{84EF5472-099F-4092-B68A-4B3C3D70B8A1}" destId="{E015151B-F9FA-4869-A96E-AD4D57384215}" srcOrd="4" destOrd="0" presId="urn:microsoft.com/office/officeart/2008/layout/LinedList"/>
    <dgm:cxn modelId="{A4D38AFC-0536-47AE-AA8B-9BAD00627D3E}" type="presParOf" srcId="{84EF5472-099F-4092-B68A-4B3C3D70B8A1}" destId="{41268332-5824-47C1-9229-7DEE304263BD}" srcOrd="5" destOrd="0" presId="urn:microsoft.com/office/officeart/2008/layout/LinedList"/>
    <dgm:cxn modelId="{38B5A97C-0A74-41C9-897C-967D1841914F}" type="presParOf" srcId="{41268332-5824-47C1-9229-7DEE304263BD}" destId="{544F1E10-AF2C-4873-9404-79C2E4904165}" srcOrd="0" destOrd="0" presId="urn:microsoft.com/office/officeart/2008/layout/LinedList"/>
    <dgm:cxn modelId="{83B7A40F-E9C7-4DB8-B0F2-AD02DEF0ED39}" type="presParOf" srcId="{41268332-5824-47C1-9229-7DEE304263BD}" destId="{46BAD14D-8B1D-4DCC-8FA4-4B51852ACC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96A14-42F1-4BC0-8DD9-A07B5E6E80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3C187C-C47D-46D6-801F-A4A7D47521EF}">
      <dgm:prSet/>
      <dgm:spPr/>
      <dgm:t>
        <a:bodyPr/>
        <a:lstStyle/>
        <a:p>
          <a:r>
            <a:rPr lang="en-GB"/>
            <a:t>Text Message</a:t>
          </a:r>
          <a:endParaRPr lang="en-US"/>
        </a:p>
      </dgm:t>
    </dgm:pt>
    <dgm:pt modelId="{34A7A181-112D-40C9-97B8-73F2005DC0E9}" type="parTrans" cxnId="{7CC42A01-1FBE-4BD9-BF1C-11217794BE06}">
      <dgm:prSet/>
      <dgm:spPr/>
      <dgm:t>
        <a:bodyPr/>
        <a:lstStyle/>
        <a:p>
          <a:endParaRPr lang="en-US"/>
        </a:p>
      </dgm:t>
    </dgm:pt>
    <dgm:pt modelId="{2F2DE13B-C982-40BC-A5F3-9F454571B256}" type="sibTrans" cxnId="{7CC42A01-1FBE-4BD9-BF1C-11217794BE06}">
      <dgm:prSet/>
      <dgm:spPr/>
      <dgm:t>
        <a:bodyPr/>
        <a:lstStyle/>
        <a:p>
          <a:endParaRPr lang="en-US"/>
        </a:p>
      </dgm:t>
    </dgm:pt>
    <dgm:pt modelId="{C1CF980C-40DA-4649-9865-4E3665AF98B5}">
      <dgm:prSet/>
      <dgm:spPr/>
      <dgm:t>
        <a:bodyPr/>
        <a:lstStyle/>
        <a:p>
          <a:r>
            <a:rPr lang="en-GB"/>
            <a:t>Email</a:t>
          </a:r>
          <a:endParaRPr lang="en-US"/>
        </a:p>
      </dgm:t>
    </dgm:pt>
    <dgm:pt modelId="{228C7062-9C4D-441E-A045-72A32867E9E8}" type="parTrans" cxnId="{9F4B49CF-8F41-498A-B159-FAB0E769A29D}">
      <dgm:prSet/>
      <dgm:spPr/>
      <dgm:t>
        <a:bodyPr/>
        <a:lstStyle/>
        <a:p>
          <a:endParaRPr lang="en-US"/>
        </a:p>
      </dgm:t>
    </dgm:pt>
    <dgm:pt modelId="{7BDB67C6-4B91-4103-9ED2-B0999300F947}" type="sibTrans" cxnId="{9F4B49CF-8F41-498A-B159-FAB0E769A29D}">
      <dgm:prSet/>
      <dgm:spPr/>
      <dgm:t>
        <a:bodyPr/>
        <a:lstStyle/>
        <a:p>
          <a:endParaRPr lang="en-US"/>
        </a:p>
      </dgm:t>
    </dgm:pt>
    <dgm:pt modelId="{29F3D59C-C087-4F5A-AF13-C06A8A923D1C}">
      <dgm:prSet/>
      <dgm:spPr/>
      <dgm:t>
        <a:bodyPr/>
        <a:lstStyle/>
        <a:p>
          <a:r>
            <a:rPr lang="en-GB"/>
            <a:t>Phonecall</a:t>
          </a:r>
          <a:endParaRPr lang="en-US"/>
        </a:p>
      </dgm:t>
    </dgm:pt>
    <dgm:pt modelId="{F5E0E657-FA72-42C8-A450-D64B2BC38401}" type="parTrans" cxnId="{4D592308-730A-49DF-8CCE-50BC470DADA4}">
      <dgm:prSet/>
      <dgm:spPr/>
      <dgm:t>
        <a:bodyPr/>
        <a:lstStyle/>
        <a:p>
          <a:endParaRPr lang="en-US"/>
        </a:p>
      </dgm:t>
    </dgm:pt>
    <dgm:pt modelId="{E70D2F5E-C5D8-4F64-BD91-85F16368F48C}" type="sibTrans" cxnId="{4D592308-730A-49DF-8CCE-50BC470DADA4}">
      <dgm:prSet/>
      <dgm:spPr/>
      <dgm:t>
        <a:bodyPr/>
        <a:lstStyle/>
        <a:p>
          <a:endParaRPr lang="en-US"/>
        </a:p>
      </dgm:t>
    </dgm:pt>
    <dgm:pt modelId="{8D375B9C-A562-4899-9978-E0E77A39065A}">
      <dgm:prSet/>
      <dgm:spPr/>
      <dgm:t>
        <a:bodyPr/>
        <a:lstStyle/>
        <a:p>
          <a:r>
            <a:rPr lang="en-GB"/>
            <a:t>SIMS App</a:t>
          </a:r>
          <a:endParaRPr lang="en-US"/>
        </a:p>
      </dgm:t>
    </dgm:pt>
    <dgm:pt modelId="{68BAC54C-A988-483C-9D75-AADEE3814D4D}" type="parTrans" cxnId="{C1363BE9-2748-4241-A33C-E5F0F357ED60}">
      <dgm:prSet/>
      <dgm:spPr/>
      <dgm:t>
        <a:bodyPr/>
        <a:lstStyle/>
        <a:p>
          <a:endParaRPr lang="en-US"/>
        </a:p>
      </dgm:t>
    </dgm:pt>
    <dgm:pt modelId="{517361E5-E827-4A43-B597-AD357A0BE428}" type="sibTrans" cxnId="{C1363BE9-2748-4241-A33C-E5F0F357ED60}">
      <dgm:prSet/>
      <dgm:spPr/>
      <dgm:t>
        <a:bodyPr/>
        <a:lstStyle/>
        <a:p>
          <a:endParaRPr lang="en-US"/>
        </a:p>
      </dgm:t>
    </dgm:pt>
    <dgm:pt modelId="{A052C969-862A-473E-B622-9AF467F64267}">
      <dgm:prSet/>
      <dgm:spPr/>
      <dgm:t>
        <a:bodyPr/>
        <a:lstStyle/>
        <a:p>
          <a:r>
            <a:rPr lang="en-GB"/>
            <a:t>Parent Consultations</a:t>
          </a:r>
          <a:endParaRPr lang="en-US"/>
        </a:p>
      </dgm:t>
    </dgm:pt>
    <dgm:pt modelId="{E3DB3A67-3ABC-41CB-AC70-1152ED9082C5}" type="parTrans" cxnId="{DF140F68-ACE1-4334-A4C9-5BF1BF69E4C4}">
      <dgm:prSet/>
      <dgm:spPr/>
      <dgm:t>
        <a:bodyPr/>
        <a:lstStyle/>
        <a:p>
          <a:endParaRPr lang="en-US"/>
        </a:p>
      </dgm:t>
    </dgm:pt>
    <dgm:pt modelId="{2CA97EFE-AC4A-4681-B24E-BB2B8CD84D69}" type="sibTrans" cxnId="{DF140F68-ACE1-4334-A4C9-5BF1BF69E4C4}">
      <dgm:prSet/>
      <dgm:spPr/>
      <dgm:t>
        <a:bodyPr/>
        <a:lstStyle/>
        <a:p>
          <a:endParaRPr lang="en-US"/>
        </a:p>
      </dgm:t>
    </dgm:pt>
    <dgm:pt modelId="{B7C4B258-CF63-41B1-8039-A698764923BA}" type="pres">
      <dgm:prSet presAssocID="{EF096A14-42F1-4BC0-8DD9-A07B5E6E8053}" presName="diagram" presStyleCnt="0">
        <dgm:presLayoutVars>
          <dgm:dir/>
          <dgm:resizeHandles val="exact"/>
        </dgm:presLayoutVars>
      </dgm:prSet>
      <dgm:spPr/>
    </dgm:pt>
    <dgm:pt modelId="{15C8B1A2-D59C-4E2F-BA93-D9F7A4798ABB}" type="pres">
      <dgm:prSet presAssocID="{7B3C187C-C47D-46D6-801F-A4A7D47521EF}" presName="node" presStyleLbl="node1" presStyleIdx="0" presStyleCnt="5">
        <dgm:presLayoutVars>
          <dgm:bulletEnabled val="1"/>
        </dgm:presLayoutVars>
      </dgm:prSet>
      <dgm:spPr/>
    </dgm:pt>
    <dgm:pt modelId="{757AA68F-A129-4204-9AFC-4EC7C4375804}" type="pres">
      <dgm:prSet presAssocID="{2F2DE13B-C982-40BC-A5F3-9F454571B256}" presName="sibTrans" presStyleCnt="0"/>
      <dgm:spPr/>
    </dgm:pt>
    <dgm:pt modelId="{56554744-383F-4B01-ABE8-C3226CFB4A72}" type="pres">
      <dgm:prSet presAssocID="{C1CF980C-40DA-4649-9865-4E3665AF98B5}" presName="node" presStyleLbl="node1" presStyleIdx="1" presStyleCnt="5">
        <dgm:presLayoutVars>
          <dgm:bulletEnabled val="1"/>
        </dgm:presLayoutVars>
      </dgm:prSet>
      <dgm:spPr/>
    </dgm:pt>
    <dgm:pt modelId="{E23310E3-2523-433F-AF4B-38533A394EA8}" type="pres">
      <dgm:prSet presAssocID="{7BDB67C6-4B91-4103-9ED2-B0999300F947}" presName="sibTrans" presStyleCnt="0"/>
      <dgm:spPr/>
    </dgm:pt>
    <dgm:pt modelId="{9BF30FAC-B278-4F7E-A908-B9DE30F67360}" type="pres">
      <dgm:prSet presAssocID="{29F3D59C-C087-4F5A-AF13-C06A8A923D1C}" presName="node" presStyleLbl="node1" presStyleIdx="2" presStyleCnt="5">
        <dgm:presLayoutVars>
          <dgm:bulletEnabled val="1"/>
        </dgm:presLayoutVars>
      </dgm:prSet>
      <dgm:spPr/>
    </dgm:pt>
    <dgm:pt modelId="{AC51695D-4293-45E5-B54B-C8EF75964779}" type="pres">
      <dgm:prSet presAssocID="{E70D2F5E-C5D8-4F64-BD91-85F16368F48C}" presName="sibTrans" presStyleCnt="0"/>
      <dgm:spPr/>
    </dgm:pt>
    <dgm:pt modelId="{43A9EC0C-1675-4BCC-85DA-2E2AD69132CC}" type="pres">
      <dgm:prSet presAssocID="{8D375B9C-A562-4899-9978-E0E77A39065A}" presName="node" presStyleLbl="node1" presStyleIdx="3" presStyleCnt="5">
        <dgm:presLayoutVars>
          <dgm:bulletEnabled val="1"/>
        </dgm:presLayoutVars>
      </dgm:prSet>
      <dgm:spPr/>
    </dgm:pt>
    <dgm:pt modelId="{8696BA08-6B6B-4A49-B129-D29CC3058B37}" type="pres">
      <dgm:prSet presAssocID="{517361E5-E827-4A43-B597-AD357A0BE428}" presName="sibTrans" presStyleCnt="0"/>
      <dgm:spPr/>
    </dgm:pt>
    <dgm:pt modelId="{5B1C098D-B1CC-43B4-B209-A6B918DB017A}" type="pres">
      <dgm:prSet presAssocID="{A052C969-862A-473E-B622-9AF467F64267}" presName="node" presStyleLbl="node1" presStyleIdx="4" presStyleCnt="5">
        <dgm:presLayoutVars>
          <dgm:bulletEnabled val="1"/>
        </dgm:presLayoutVars>
      </dgm:prSet>
      <dgm:spPr/>
    </dgm:pt>
  </dgm:ptLst>
  <dgm:cxnLst>
    <dgm:cxn modelId="{7CC42A01-1FBE-4BD9-BF1C-11217794BE06}" srcId="{EF096A14-42F1-4BC0-8DD9-A07B5E6E8053}" destId="{7B3C187C-C47D-46D6-801F-A4A7D47521EF}" srcOrd="0" destOrd="0" parTransId="{34A7A181-112D-40C9-97B8-73F2005DC0E9}" sibTransId="{2F2DE13B-C982-40BC-A5F3-9F454571B256}"/>
    <dgm:cxn modelId="{4D592308-730A-49DF-8CCE-50BC470DADA4}" srcId="{EF096A14-42F1-4BC0-8DD9-A07B5E6E8053}" destId="{29F3D59C-C087-4F5A-AF13-C06A8A923D1C}" srcOrd="2" destOrd="0" parTransId="{F5E0E657-FA72-42C8-A450-D64B2BC38401}" sibTransId="{E70D2F5E-C5D8-4F64-BD91-85F16368F48C}"/>
    <dgm:cxn modelId="{D2EB6A08-7D27-47C8-B4DA-F275B57874A2}" type="presOf" srcId="{EF096A14-42F1-4BC0-8DD9-A07B5E6E8053}" destId="{B7C4B258-CF63-41B1-8039-A698764923BA}" srcOrd="0" destOrd="0" presId="urn:microsoft.com/office/officeart/2005/8/layout/default"/>
    <dgm:cxn modelId="{6FFC0B3F-9235-4315-AEBB-6844B6089861}" type="presOf" srcId="{A052C969-862A-473E-B622-9AF467F64267}" destId="{5B1C098D-B1CC-43B4-B209-A6B918DB017A}" srcOrd="0" destOrd="0" presId="urn:microsoft.com/office/officeart/2005/8/layout/default"/>
    <dgm:cxn modelId="{DF140F68-ACE1-4334-A4C9-5BF1BF69E4C4}" srcId="{EF096A14-42F1-4BC0-8DD9-A07B5E6E8053}" destId="{A052C969-862A-473E-B622-9AF467F64267}" srcOrd="4" destOrd="0" parTransId="{E3DB3A67-3ABC-41CB-AC70-1152ED9082C5}" sibTransId="{2CA97EFE-AC4A-4681-B24E-BB2B8CD84D69}"/>
    <dgm:cxn modelId="{FC0AFC98-20C9-46C5-949D-B8A14E7A04C3}" type="presOf" srcId="{7B3C187C-C47D-46D6-801F-A4A7D47521EF}" destId="{15C8B1A2-D59C-4E2F-BA93-D9F7A4798ABB}" srcOrd="0" destOrd="0" presId="urn:microsoft.com/office/officeart/2005/8/layout/default"/>
    <dgm:cxn modelId="{E5AC159F-68FD-46C1-B39D-19AD00713ECF}" type="presOf" srcId="{29F3D59C-C087-4F5A-AF13-C06A8A923D1C}" destId="{9BF30FAC-B278-4F7E-A908-B9DE30F67360}" srcOrd="0" destOrd="0" presId="urn:microsoft.com/office/officeart/2005/8/layout/default"/>
    <dgm:cxn modelId="{9F4B49CF-8F41-498A-B159-FAB0E769A29D}" srcId="{EF096A14-42F1-4BC0-8DD9-A07B5E6E8053}" destId="{C1CF980C-40DA-4649-9865-4E3665AF98B5}" srcOrd="1" destOrd="0" parTransId="{228C7062-9C4D-441E-A045-72A32867E9E8}" sibTransId="{7BDB67C6-4B91-4103-9ED2-B0999300F947}"/>
    <dgm:cxn modelId="{38064AD4-E810-4614-BAD8-50B4B9CAA9D0}" type="presOf" srcId="{C1CF980C-40DA-4649-9865-4E3665AF98B5}" destId="{56554744-383F-4B01-ABE8-C3226CFB4A72}" srcOrd="0" destOrd="0" presId="urn:microsoft.com/office/officeart/2005/8/layout/default"/>
    <dgm:cxn modelId="{C1363BE9-2748-4241-A33C-E5F0F357ED60}" srcId="{EF096A14-42F1-4BC0-8DD9-A07B5E6E8053}" destId="{8D375B9C-A562-4899-9978-E0E77A39065A}" srcOrd="3" destOrd="0" parTransId="{68BAC54C-A988-483C-9D75-AADEE3814D4D}" sibTransId="{517361E5-E827-4A43-B597-AD357A0BE428}"/>
    <dgm:cxn modelId="{94AF9CF0-42C6-4EA0-B8DE-4A57FBCE477F}" type="presOf" srcId="{8D375B9C-A562-4899-9978-E0E77A39065A}" destId="{43A9EC0C-1675-4BCC-85DA-2E2AD69132CC}" srcOrd="0" destOrd="0" presId="urn:microsoft.com/office/officeart/2005/8/layout/default"/>
    <dgm:cxn modelId="{2A833E6F-C972-4132-9839-2A9626630FF7}" type="presParOf" srcId="{B7C4B258-CF63-41B1-8039-A698764923BA}" destId="{15C8B1A2-D59C-4E2F-BA93-D9F7A4798ABB}" srcOrd="0" destOrd="0" presId="urn:microsoft.com/office/officeart/2005/8/layout/default"/>
    <dgm:cxn modelId="{9C030160-BB7E-4D58-945E-B2329910DF68}" type="presParOf" srcId="{B7C4B258-CF63-41B1-8039-A698764923BA}" destId="{757AA68F-A129-4204-9AFC-4EC7C4375804}" srcOrd="1" destOrd="0" presId="urn:microsoft.com/office/officeart/2005/8/layout/default"/>
    <dgm:cxn modelId="{0CE661B8-2D5B-4BD5-AA4E-792DC02FB474}" type="presParOf" srcId="{B7C4B258-CF63-41B1-8039-A698764923BA}" destId="{56554744-383F-4B01-ABE8-C3226CFB4A72}" srcOrd="2" destOrd="0" presId="urn:microsoft.com/office/officeart/2005/8/layout/default"/>
    <dgm:cxn modelId="{FDCAE122-AB82-4910-8659-F5DE6FB0DB21}" type="presParOf" srcId="{B7C4B258-CF63-41B1-8039-A698764923BA}" destId="{E23310E3-2523-433F-AF4B-38533A394EA8}" srcOrd="3" destOrd="0" presId="urn:microsoft.com/office/officeart/2005/8/layout/default"/>
    <dgm:cxn modelId="{3982BFDF-8C23-427B-B7AE-122ED8DBC61F}" type="presParOf" srcId="{B7C4B258-CF63-41B1-8039-A698764923BA}" destId="{9BF30FAC-B278-4F7E-A908-B9DE30F67360}" srcOrd="4" destOrd="0" presId="urn:microsoft.com/office/officeart/2005/8/layout/default"/>
    <dgm:cxn modelId="{91A42D57-BF8C-4AFF-BA57-A204D76FED89}" type="presParOf" srcId="{B7C4B258-CF63-41B1-8039-A698764923BA}" destId="{AC51695D-4293-45E5-B54B-C8EF75964779}" srcOrd="5" destOrd="0" presId="urn:microsoft.com/office/officeart/2005/8/layout/default"/>
    <dgm:cxn modelId="{117A4EC0-7D57-4704-B7C3-61B3CDC3836F}" type="presParOf" srcId="{B7C4B258-CF63-41B1-8039-A698764923BA}" destId="{43A9EC0C-1675-4BCC-85DA-2E2AD69132CC}" srcOrd="6" destOrd="0" presId="urn:microsoft.com/office/officeart/2005/8/layout/default"/>
    <dgm:cxn modelId="{614F607C-499B-4CC2-A39C-CFED1CDF907F}" type="presParOf" srcId="{B7C4B258-CF63-41B1-8039-A698764923BA}" destId="{8696BA08-6B6B-4A49-B129-D29CC3058B37}" srcOrd="7" destOrd="0" presId="urn:microsoft.com/office/officeart/2005/8/layout/default"/>
    <dgm:cxn modelId="{B0E658E6-5F2E-41A3-96C6-9B79E19D7937}" type="presParOf" srcId="{B7C4B258-CF63-41B1-8039-A698764923BA}" destId="{5B1C098D-B1CC-43B4-B209-A6B918DB01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C0937D-4618-461C-B6D6-81AA70C21BD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36DC9C-1CFA-4990-843F-4941F37B8091}">
      <dgm:prSet/>
      <dgm:spPr/>
      <dgm:t>
        <a:bodyPr/>
        <a:lstStyle/>
        <a:p>
          <a:r>
            <a:rPr lang="en-GB"/>
            <a:t>Students should come to school ready to learn with the correct equipment for each day</a:t>
          </a:r>
          <a:endParaRPr lang="en-US"/>
        </a:p>
      </dgm:t>
    </dgm:pt>
    <dgm:pt modelId="{C308AA66-ADB8-4887-A858-66CF21AC41B9}" type="parTrans" cxnId="{49083156-93EF-482D-8D8B-C506C82003D9}">
      <dgm:prSet/>
      <dgm:spPr/>
      <dgm:t>
        <a:bodyPr/>
        <a:lstStyle/>
        <a:p>
          <a:endParaRPr lang="en-US"/>
        </a:p>
      </dgm:t>
    </dgm:pt>
    <dgm:pt modelId="{F52408D6-C5FF-4612-93D1-D9C78A4EDA72}" type="sibTrans" cxnId="{49083156-93EF-482D-8D8B-C506C82003D9}">
      <dgm:prSet/>
      <dgm:spPr/>
      <dgm:t>
        <a:bodyPr/>
        <a:lstStyle/>
        <a:p>
          <a:endParaRPr lang="en-US"/>
        </a:p>
      </dgm:t>
    </dgm:pt>
    <dgm:pt modelId="{56D95ECC-9EF5-4E34-8646-FFF6EF283B50}">
      <dgm:prSet/>
      <dgm:spPr/>
      <dgm:t>
        <a:bodyPr/>
        <a:lstStyle/>
        <a:p>
          <a:r>
            <a:rPr lang="en-GB"/>
            <a:t>Please encourage students to pack their school bag each night for the day ahead, students do not need to carry all of their books all of the time</a:t>
          </a:r>
          <a:endParaRPr lang="en-US"/>
        </a:p>
      </dgm:t>
    </dgm:pt>
    <dgm:pt modelId="{1419645E-D81E-431E-AE35-94797178775F}" type="parTrans" cxnId="{D54951F5-77C7-4A02-AE49-D90330DF2C89}">
      <dgm:prSet/>
      <dgm:spPr/>
      <dgm:t>
        <a:bodyPr/>
        <a:lstStyle/>
        <a:p>
          <a:endParaRPr lang="en-US"/>
        </a:p>
      </dgm:t>
    </dgm:pt>
    <dgm:pt modelId="{570B8B7A-E8CA-4294-A3EE-B2803465C312}" type="sibTrans" cxnId="{D54951F5-77C7-4A02-AE49-D90330DF2C89}">
      <dgm:prSet/>
      <dgm:spPr/>
      <dgm:t>
        <a:bodyPr/>
        <a:lstStyle/>
        <a:p>
          <a:endParaRPr lang="en-US"/>
        </a:p>
      </dgm:t>
    </dgm:pt>
    <dgm:pt modelId="{546A4134-F7A8-4C72-90B7-D46666872F2C}">
      <dgm:prSet/>
      <dgm:spPr/>
      <dgm:t>
        <a:bodyPr/>
        <a:lstStyle/>
        <a:p>
          <a:r>
            <a:rPr lang="en-GB"/>
            <a:t>Ensure PE kit/equipment is brought to school on the day it is required. Students should not wear their PE kit to college</a:t>
          </a:r>
          <a:endParaRPr lang="en-US"/>
        </a:p>
      </dgm:t>
    </dgm:pt>
    <dgm:pt modelId="{751F2DD6-9F4B-4A23-A404-003A473282E1}" type="parTrans" cxnId="{1F236EFD-D060-4A94-8E4F-0A116C4122A8}">
      <dgm:prSet/>
      <dgm:spPr/>
      <dgm:t>
        <a:bodyPr/>
        <a:lstStyle/>
        <a:p>
          <a:endParaRPr lang="en-US"/>
        </a:p>
      </dgm:t>
    </dgm:pt>
    <dgm:pt modelId="{134466B6-95EE-41C3-AF1A-ABCF773004C0}" type="sibTrans" cxnId="{1F236EFD-D060-4A94-8E4F-0A116C4122A8}">
      <dgm:prSet/>
      <dgm:spPr/>
      <dgm:t>
        <a:bodyPr/>
        <a:lstStyle/>
        <a:p>
          <a:endParaRPr lang="en-US"/>
        </a:p>
      </dgm:t>
    </dgm:pt>
    <dgm:pt modelId="{72C2B780-AEC1-4C59-A1E0-0C74ADCEA06F}" type="pres">
      <dgm:prSet presAssocID="{E1C0937D-4618-461C-B6D6-81AA70C21BD3}" presName="Name0" presStyleCnt="0">
        <dgm:presLayoutVars>
          <dgm:dir/>
          <dgm:animLvl val="lvl"/>
          <dgm:resizeHandles val="exact"/>
        </dgm:presLayoutVars>
      </dgm:prSet>
      <dgm:spPr/>
    </dgm:pt>
    <dgm:pt modelId="{6C63A8C9-F281-4B85-BB7B-59F1CEB2D977}" type="pres">
      <dgm:prSet presAssocID="{546A4134-F7A8-4C72-90B7-D46666872F2C}" presName="boxAndChildren" presStyleCnt="0"/>
      <dgm:spPr/>
    </dgm:pt>
    <dgm:pt modelId="{E67962CA-B2B4-4DC9-9974-FFE6696081BF}" type="pres">
      <dgm:prSet presAssocID="{546A4134-F7A8-4C72-90B7-D46666872F2C}" presName="parentTextBox" presStyleLbl="node1" presStyleIdx="0" presStyleCnt="3"/>
      <dgm:spPr/>
    </dgm:pt>
    <dgm:pt modelId="{DA827D6A-1332-4F1D-AC22-B0CAA92C0C0F}" type="pres">
      <dgm:prSet presAssocID="{570B8B7A-E8CA-4294-A3EE-B2803465C312}" presName="sp" presStyleCnt="0"/>
      <dgm:spPr/>
    </dgm:pt>
    <dgm:pt modelId="{A0BAF1A0-0E4C-42B0-9094-44F381FC884C}" type="pres">
      <dgm:prSet presAssocID="{56D95ECC-9EF5-4E34-8646-FFF6EF283B50}" presName="arrowAndChildren" presStyleCnt="0"/>
      <dgm:spPr/>
    </dgm:pt>
    <dgm:pt modelId="{D7FBBC88-287E-4AA9-BC71-4AC9D2398682}" type="pres">
      <dgm:prSet presAssocID="{56D95ECC-9EF5-4E34-8646-FFF6EF283B50}" presName="parentTextArrow" presStyleLbl="node1" presStyleIdx="1" presStyleCnt="3"/>
      <dgm:spPr/>
    </dgm:pt>
    <dgm:pt modelId="{33F06CBC-16E3-441F-ADA4-118A38B504BE}" type="pres">
      <dgm:prSet presAssocID="{F52408D6-C5FF-4612-93D1-D9C78A4EDA72}" presName="sp" presStyleCnt="0"/>
      <dgm:spPr/>
    </dgm:pt>
    <dgm:pt modelId="{E235F9C5-705A-41D7-A156-6BEA2A835050}" type="pres">
      <dgm:prSet presAssocID="{BC36DC9C-1CFA-4990-843F-4941F37B8091}" presName="arrowAndChildren" presStyleCnt="0"/>
      <dgm:spPr/>
    </dgm:pt>
    <dgm:pt modelId="{1B9EECF4-D75B-4D3F-B812-4A0E430F27E9}" type="pres">
      <dgm:prSet presAssocID="{BC36DC9C-1CFA-4990-843F-4941F37B8091}" presName="parentTextArrow" presStyleLbl="node1" presStyleIdx="2" presStyleCnt="3"/>
      <dgm:spPr/>
    </dgm:pt>
  </dgm:ptLst>
  <dgm:cxnLst>
    <dgm:cxn modelId="{63AE700E-8061-4A51-A0E5-1D29B1386D53}" type="presOf" srcId="{546A4134-F7A8-4C72-90B7-D46666872F2C}" destId="{E67962CA-B2B4-4DC9-9974-FFE6696081BF}" srcOrd="0" destOrd="0" presId="urn:microsoft.com/office/officeart/2005/8/layout/process4"/>
    <dgm:cxn modelId="{C8484C1F-DA4F-4B90-A948-CD8C7657F630}" type="presOf" srcId="{BC36DC9C-1CFA-4990-843F-4941F37B8091}" destId="{1B9EECF4-D75B-4D3F-B812-4A0E430F27E9}" srcOrd="0" destOrd="0" presId="urn:microsoft.com/office/officeart/2005/8/layout/process4"/>
    <dgm:cxn modelId="{49083156-93EF-482D-8D8B-C506C82003D9}" srcId="{E1C0937D-4618-461C-B6D6-81AA70C21BD3}" destId="{BC36DC9C-1CFA-4990-843F-4941F37B8091}" srcOrd="0" destOrd="0" parTransId="{C308AA66-ADB8-4887-A858-66CF21AC41B9}" sibTransId="{F52408D6-C5FF-4612-93D1-D9C78A4EDA72}"/>
    <dgm:cxn modelId="{EE9CD1C2-36C3-4D94-AB90-552CD8F33B13}" type="presOf" srcId="{E1C0937D-4618-461C-B6D6-81AA70C21BD3}" destId="{72C2B780-AEC1-4C59-A1E0-0C74ADCEA06F}" srcOrd="0" destOrd="0" presId="urn:microsoft.com/office/officeart/2005/8/layout/process4"/>
    <dgm:cxn modelId="{E3E009C3-F64B-4DCF-8532-AAF4B1B55D33}" type="presOf" srcId="{56D95ECC-9EF5-4E34-8646-FFF6EF283B50}" destId="{D7FBBC88-287E-4AA9-BC71-4AC9D2398682}" srcOrd="0" destOrd="0" presId="urn:microsoft.com/office/officeart/2005/8/layout/process4"/>
    <dgm:cxn modelId="{D54951F5-77C7-4A02-AE49-D90330DF2C89}" srcId="{E1C0937D-4618-461C-B6D6-81AA70C21BD3}" destId="{56D95ECC-9EF5-4E34-8646-FFF6EF283B50}" srcOrd="1" destOrd="0" parTransId="{1419645E-D81E-431E-AE35-94797178775F}" sibTransId="{570B8B7A-E8CA-4294-A3EE-B2803465C312}"/>
    <dgm:cxn modelId="{1F236EFD-D060-4A94-8E4F-0A116C4122A8}" srcId="{E1C0937D-4618-461C-B6D6-81AA70C21BD3}" destId="{546A4134-F7A8-4C72-90B7-D46666872F2C}" srcOrd="2" destOrd="0" parTransId="{751F2DD6-9F4B-4A23-A404-003A473282E1}" sibTransId="{134466B6-95EE-41C3-AF1A-ABCF773004C0}"/>
    <dgm:cxn modelId="{0BA1F25B-8AF7-4B0E-9FC8-B0CC3E9F9FEC}" type="presParOf" srcId="{72C2B780-AEC1-4C59-A1E0-0C74ADCEA06F}" destId="{6C63A8C9-F281-4B85-BB7B-59F1CEB2D977}" srcOrd="0" destOrd="0" presId="urn:microsoft.com/office/officeart/2005/8/layout/process4"/>
    <dgm:cxn modelId="{267A9CF9-31B5-4992-9794-CF3BA28001DD}" type="presParOf" srcId="{6C63A8C9-F281-4B85-BB7B-59F1CEB2D977}" destId="{E67962CA-B2B4-4DC9-9974-FFE6696081BF}" srcOrd="0" destOrd="0" presId="urn:microsoft.com/office/officeart/2005/8/layout/process4"/>
    <dgm:cxn modelId="{5035D276-9548-443C-86CD-21F405CF53AC}" type="presParOf" srcId="{72C2B780-AEC1-4C59-A1E0-0C74ADCEA06F}" destId="{DA827D6A-1332-4F1D-AC22-B0CAA92C0C0F}" srcOrd="1" destOrd="0" presId="urn:microsoft.com/office/officeart/2005/8/layout/process4"/>
    <dgm:cxn modelId="{C2108188-48C0-4C5B-AA63-DE926ADD08C3}" type="presParOf" srcId="{72C2B780-AEC1-4C59-A1E0-0C74ADCEA06F}" destId="{A0BAF1A0-0E4C-42B0-9094-44F381FC884C}" srcOrd="2" destOrd="0" presId="urn:microsoft.com/office/officeart/2005/8/layout/process4"/>
    <dgm:cxn modelId="{7B70BEAF-25FD-44A7-900A-889298F39668}" type="presParOf" srcId="{A0BAF1A0-0E4C-42B0-9094-44F381FC884C}" destId="{D7FBBC88-287E-4AA9-BC71-4AC9D2398682}" srcOrd="0" destOrd="0" presId="urn:microsoft.com/office/officeart/2005/8/layout/process4"/>
    <dgm:cxn modelId="{FBF9D99F-15E7-49AF-8BA1-FE5510D43E57}" type="presParOf" srcId="{72C2B780-AEC1-4C59-A1E0-0C74ADCEA06F}" destId="{33F06CBC-16E3-441F-ADA4-118A38B504BE}" srcOrd="3" destOrd="0" presId="urn:microsoft.com/office/officeart/2005/8/layout/process4"/>
    <dgm:cxn modelId="{CB75BD51-1743-47E0-91C5-1483DC93866B}" type="presParOf" srcId="{72C2B780-AEC1-4C59-A1E0-0C74ADCEA06F}" destId="{E235F9C5-705A-41D7-A156-6BEA2A835050}" srcOrd="4" destOrd="0" presId="urn:microsoft.com/office/officeart/2005/8/layout/process4"/>
    <dgm:cxn modelId="{02E11F47-5A70-4469-8810-F6C2D984DBFB}" type="presParOf" srcId="{E235F9C5-705A-41D7-A156-6BEA2A835050}" destId="{1B9EECF4-D75B-4D3F-B812-4A0E430F27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037FA3-7D6C-49BC-AEF6-91171BBF25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BF82F6-5746-45B7-BEE8-74CC45E19F89}">
      <dgm:prSet/>
      <dgm:spPr/>
      <dgm:t>
        <a:bodyPr/>
        <a:lstStyle/>
        <a:p>
          <a:r>
            <a:rPr lang="en-GB" b="1"/>
            <a:t>Attendance and time keeping.</a:t>
          </a:r>
          <a:endParaRPr lang="en-US"/>
        </a:p>
      </dgm:t>
    </dgm:pt>
    <dgm:pt modelId="{1030AEFD-BD54-4861-93F3-04E2F254DACF}" type="parTrans" cxnId="{6065CDA7-A623-440A-86CC-4514006DAE43}">
      <dgm:prSet/>
      <dgm:spPr/>
      <dgm:t>
        <a:bodyPr/>
        <a:lstStyle/>
        <a:p>
          <a:endParaRPr lang="en-US"/>
        </a:p>
      </dgm:t>
    </dgm:pt>
    <dgm:pt modelId="{19E202C7-C4F7-4A42-80C5-5A20C3F0C73A}" type="sibTrans" cxnId="{6065CDA7-A623-440A-86CC-4514006DAE43}">
      <dgm:prSet/>
      <dgm:spPr/>
      <dgm:t>
        <a:bodyPr/>
        <a:lstStyle/>
        <a:p>
          <a:endParaRPr lang="en-US"/>
        </a:p>
      </dgm:t>
    </dgm:pt>
    <dgm:pt modelId="{3A7E58F5-5E8F-4AE6-AEB0-397B509BF9A9}">
      <dgm:prSet/>
      <dgm:spPr/>
      <dgm:t>
        <a:bodyPr/>
        <a:lstStyle/>
        <a:p>
          <a:r>
            <a:rPr lang="en-GB" b="1"/>
            <a:t>Personal Organisation, routine and planning to succeed.</a:t>
          </a:r>
          <a:endParaRPr lang="en-US"/>
        </a:p>
      </dgm:t>
    </dgm:pt>
    <dgm:pt modelId="{7E0927B4-39B9-4698-B73D-50BA2FC6E8AF}" type="parTrans" cxnId="{29EA9C03-5488-45FC-A43E-BF7A1D6568DC}">
      <dgm:prSet/>
      <dgm:spPr/>
      <dgm:t>
        <a:bodyPr/>
        <a:lstStyle/>
        <a:p>
          <a:endParaRPr lang="en-US"/>
        </a:p>
      </dgm:t>
    </dgm:pt>
    <dgm:pt modelId="{F86B6A9E-8C6B-4AE3-B1A5-324C6745E019}" type="sibTrans" cxnId="{29EA9C03-5488-45FC-A43E-BF7A1D6568DC}">
      <dgm:prSet/>
      <dgm:spPr/>
      <dgm:t>
        <a:bodyPr/>
        <a:lstStyle/>
        <a:p>
          <a:endParaRPr lang="en-US"/>
        </a:p>
      </dgm:t>
    </dgm:pt>
    <dgm:pt modelId="{1A5E5C74-2BD3-48DD-960E-8A9113E43BC1}">
      <dgm:prSet/>
      <dgm:spPr/>
      <dgm:t>
        <a:bodyPr/>
        <a:lstStyle/>
        <a:p>
          <a:r>
            <a:rPr lang="en-GB" b="1"/>
            <a:t>Home study environment</a:t>
          </a:r>
          <a:endParaRPr lang="en-US"/>
        </a:p>
      </dgm:t>
    </dgm:pt>
    <dgm:pt modelId="{633EECD7-CD51-45AB-AD9F-66AAB2CC930C}" type="parTrans" cxnId="{8DCF2B83-F258-49C6-88E5-FCE88134C0F9}">
      <dgm:prSet/>
      <dgm:spPr/>
      <dgm:t>
        <a:bodyPr/>
        <a:lstStyle/>
        <a:p>
          <a:endParaRPr lang="en-US"/>
        </a:p>
      </dgm:t>
    </dgm:pt>
    <dgm:pt modelId="{35655DE4-428C-44C7-BD72-A3B8F4036D0D}" type="sibTrans" cxnId="{8DCF2B83-F258-49C6-88E5-FCE88134C0F9}">
      <dgm:prSet/>
      <dgm:spPr/>
      <dgm:t>
        <a:bodyPr/>
        <a:lstStyle/>
        <a:p>
          <a:endParaRPr lang="en-US"/>
        </a:p>
      </dgm:t>
    </dgm:pt>
    <dgm:pt modelId="{A714DC84-BF0A-4050-8F81-C8F5ACC67FC5}">
      <dgm:prSet/>
      <dgm:spPr/>
      <dgm:t>
        <a:bodyPr/>
        <a:lstStyle/>
        <a:p>
          <a:r>
            <a:rPr lang="en-GB" b="1"/>
            <a:t>Readiness to learn and work ethic</a:t>
          </a:r>
          <a:endParaRPr lang="en-US"/>
        </a:p>
      </dgm:t>
    </dgm:pt>
    <dgm:pt modelId="{F30D481D-CF53-44FF-9F06-071331FCC617}" type="parTrans" cxnId="{28042F4B-9CA8-4E5A-9F93-8B08EECB6097}">
      <dgm:prSet/>
      <dgm:spPr/>
      <dgm:t>
        <a:bodyPr/>
        <a:lstStyle/>
        <a:p>
          <a:endParaRPr lang="en-US"/>
        </a:p>
      </dgm:t>
    </dgm:pt>
    <dgm:pt modelId="{261754FE-BFAA-4C24-8F9A-97D76B0F2090}" type="sibTrans" cxnId="{28042F4B-9CA8-4E5A-9F93-8B08EECB6097}">
      <dgm:prSet/>
      <dgm:spPr/>
      <dgm:t>
        <a:bodyPr/>
        <a:lstStyle/>
        <a:p>
          <a:endParaRPr lang="en-US"/>
        </a:p>
      </dgm:t>
    </dgm:pt>
    <dgm:pt modelId="{09E79C73-A1CE-492D-9560-BE332A50B63D}">
      <dgm:prSet/>
      <dgm:spPr/>
      <dgm:t>
        <a:bodyPr/>
        <a:lstStyle/>
        <a:p>
          <a:r>
            <a:rPr lang="en-GB" b="1"/>
            <a:t>Sleep, exercise, diet and routine</a:t>
          </a:r>
          <a:endParaRPr lang="en-US"/>
        </a:p>
      </dgm:t>
    </dgm:pt>
    <dgm:pt modelId="{80B5EFFE-41BC-4FB6-A44E-2DC7C247F741}" type="parTrans" cxnId="{F004A102-0625-498A-8447-6F9264EB281B}">
      <dgm:prSet/>
      <dgm:spPr/>
      <dgm:t>
        <a:bodyPr/>
        <a:lstStyle/>
        <a:p>
          <a:endParaRPr lang="en-US"/>
        </a:p>
      </dgm:t>
    </dgm:pt>
    <dgm:pt modelId="{A2224119-32EA-4BF1-AA5B-EC47AA31C645}" type="sibTrans" cxnId="{F004A102-0625-498A-8447-6F9264EB281B}">
      <dgm:prSet/>
      <dgm:spPr/>
      <dgm:t>
        <a:bodyPr/>
        <a:lstStyle/>
        <a:p>
          <a:endParaRPr lang="en-US"/>
        </a:p>
      </dgm:t>
    </dgm:pt>
    <dgm:pt modelId="{3FCC4577-1CEA-4433-8950-59E278FC2943}">
      <dgm:prSet/>
      <dgm:spPr/>
      <dgm:t>
        <a:bodyPr/>
        <a:lstStyle/>
        <a:p>
          <a:r>
            <a:rPr lang="en-GB" b="1"/>
            <a:t>Life experience and extra curricular</a:t>
          </a:r>
          <a:endParaRPr lang="en-US"/>
        </a:p>
      </dgm:t>
    </dgm:pt>
    <dgm:pt modelId="{34740E53-DC85-4DFF-8FE6-73CE8D987CA9}" type="parTrans" cxnId="{59D0BB1A-33DB-4A1B-8BB8-3BEC04B34B16}">
      <dgm:prSet/>
      <dgm:spPr/>
      <dgm:t>
        <a:bodyPr/>
        <a:lstStyle/>
        <a:p>
          <a:endParaRPr lang="en-US"/>
        </a:p>
      </dgm:t>
    </dgm:pt>
    <dgm:pt modelId="{1D2D0E0B-580D-4DB6-8E5C-A5F0801D11BA}" type="sibTrans" cxnId="{59D0BB1A-33DB-4A1B-8BB8-3BEC04B34B16}">
      <dgm:prSet/>
      <dgm:spPr/>
      <dgm:t>
        <a:bodyPr/>
        <a:lstStyle/>
        <a:p>
          <a:endParaRPr lang="en-US"/>
        </a:p>
      </dgm:t>
    </dgm:pt>
    <dgm:pt modelId="{4857EB83-19F1-427D-B8FE-EE6B8F9E1946}" type="pres">
      <dgm:prSet presAssocID="{B8037FA3-7D6C-49BC-AEF6-91171BBF25DE}" presName="vert0" presStyleCnt="0">
        <dgm:presLayoutVars>
          <dgm:dir/>
          <dgm:animOne val="branch"/>
          <dgm:animLvl val="lvl"/>
        </dgm:presLayoutVars>
      </dgm:prSet>
      <dgm:spPr/>
    </dgm:pt>
    <dgm:pt modelId="{E1763F53-D0A2-4DC8-ABC3-436E5AB9F962}" type="pres">
      <dgm:prSet presAssocID="{43BF82F6-5746-45B7-BEE8-74CC45E19F89}" presName="thickLine" presStyleLbl="alignNode1" presStyleIdx="0" presStyleCnt="6"/>
      <dgm:spPr/>
    </dgm:pt>
    <dgm:pt modelId="{5B70AD0E-9FD1-41A1-B287-0FF56DA9D1C2}" type="pres">
      <dgm:prSet presAssocID="{43BF82F6-5746-45B7-BEE8-74CC45E19F89}" presName="horz1" presStyleCnt="0"/>
      <dgm:spPr/>
    </dgm:pt>
    <dgm:pt modelId="{8CAE468D-2FB4-4FE4-9F09-BBB3363EBFF0}" type="pres">
      <dgm:prSet presAssocID="{43BF82F6-5746-45B7-BEE8-74CC45E19F89}" presName="tx1" presStyleLbl="revTx" presStyleIdx="0" presStyleCnt="6"/>
      <dgm:spPr/>
    </dgm:pt>
    <dgm:pt modelId="{3463A6CD-F476-4045-A6BF-1110C6A54A18}" type="pres">
      <dgm:prSet presAssocID="{43BF82F6-5746-45B7-BEE8-74CC45E19F89}" presName="vert1" presStyleCnt="0"/>
      <dgm:spPr/>
    </dgm:pt>
    <dgm:pt modelId="{8E3EE0C0-5DFC-4D5F-A43E-BFBCB5EFE38C}" type="pres">
      <dgm:prSet presAssocID="{3A7E58F5-5E8F-4AE6-AEB0-397B509BF9A9}" presName="thickLine" presStyleLbl="alignNode1" presStyleIdx="1" presStyleCnt="6"/>
      <dgm:spPr/>
    </dgm:pt>
    <dgm:pt modelId="{615ABC50-5BE9-4723-9DA2-A31600AC55B4}" type="pres">
      <dgm:prSet presAssocID="{3A7E58F5-5E8F-4AE6-AEB0-397B509BF9A9}" presName="horz1" presStyleCnt="0"/>
      <dgm:spPr/>
    </dgm:pt>
    <dgm:pt modelId="{7D62C78E-70F4-4496-B4C0-468BFB07E2C7}" type="pres">
      <dgm:prSet presAssocID="{3A7E58F5-5E8F-4AE6-AEB0-397B509BF9A9}" presName="tx1" presStyleLbl="revTx" presStyleIdx="1" presStyleCnt="6"/>
      <dgm:spPr/>
    </dgm:pt>
    <dgm:pt modelId="{59E832DB-8B6F-49ED-AB87-1EAED2536A7E}" type="pres">
      <dgm:prSet presAssocID="{3A7E58F5-5E8F-4AE6-AEB0-397B509BF9A9}" presName="vert1" presStyleCnt="0"/>
      <dgm:spPr/>
    </dgm:pt>
    <dgm:pt modelId="{7F72E283-60EB-46E6-905F-E7EEE19D16F4}" type="pres">
      <dgm:prSet presAssocID="{1A5E5C74-2BD3-48DD-960E-8A9113E43BC1}" presName="thickLine" presStyleLbl="alignNode1" presStyleIdx="2" presStyleCnt="6"/>
      <dgm:spPr/>
    </dgm:pt>
    <dgm:pt modelId="{204948D4-A6F6-4F6C-A4FD-6A4B612E0073}" type="pres">
      <dgm:prSet presAssocID="{1A5E5C74-2BD3-48DD-960E-8A9113E43BC1}" presName="horz1" presStyleCnt="0"/>
      <dgm:spPr/>
    </dgm:pt>
    <dgm:pt modelId="{638FBC22-2467-4F7C-BC66-5DACD660C68B}" type="pres">
      <dgm:prSet presAssocID="{1A5E5C74-2BD3-48DD-960E-8A9113E43BC1}" presName="tx1" presStyleLbl="revTx" presStyleIdx="2" presStyleCnt="6"/>
      <dgm:spPr/>
    </dgm:pt>
    <dgm:pt modelId="{C6F451ED-4D74-419D-AF0F-033ED098A577}" type="pres">
      <dgm:prSet presAssocID="{1A5E5C74-2BD3-48DD-960E-8A9113E43BC1}" presName="vert1" presStyleCnt="0"/>
      <dgm:spPr/>
    </dgm:pt>
    <dgm:pt modelId="{4CBBE1EE-D8B0-4FFE-B413-295154BD3242}" type="pres">
      <dgm:prSet presAssocID="{A714DC84-BF0A-4050-8F81-C8F5ACC67FC5}" presName="thickLine" presStyleLbl="alignNode1" presStyleIdx="3" presStyleCnt="6"/>
      <dgm:spPr/>
    </dgm:pt>
    <dgm:pt modelId="{A90D9E82-7BC1-4AB9-BE8F-14EDFA723605}" type="pres">
      <dgm:prSet presAssocID="{A714DC84-BF0A-4050-8F81-C8F5ACC67FC5}" presName="horz1" presStyleCnt="0"/>
      <dgm:spPr/>
    </dgm:pt>
    <dgm:pt modelId="{32D12E0C-A3AA-432F-820A-FDA8CDF02B2E}" type="pres">
      <dgm:prSet presAssocID="{A714DC84-BF0A-4050-8F81-C8F5ACC67FC5}" presName="tx1" presStyleLbl="revTx" presStyleIdx="3" presStyleCnt="6"/>
      <dgm:spPr/>
    </dgm:pt>
    <dgm:pt modelId="{7BB16AF1-6D6C-4BCC-9E4D-1816ABB78DE3}" type="pres">
      <dgm:prSet presAssocID="{A714DC84-BF0A-4050-8F81-C8F5ACC67FC5}" presName="vert1" presStyleCnt="0"/>
      <dgm:spPr/>
    </dgm:pt>
    <dgm:pt modelId="{47F5355C-19FF-4223-9E34-A65888C2A9F1}" type="pres">
      <dgm:prSet presAssocID="{09E79C73-A1CE-492D-9560-BE332A50B63D}" presName="thickLine" presStyleLbl="alignNode1" presStyleIdx="4" presStyleCnt="6"/>
      <dgm:spPr/>
    </dgm:pt>
    <dgm:pt modelId="{4A8856B5-54B5-421C-818E-579FE2B4C6A2}" type="pres">
      <dgm:prSet presAssocID="{09E79C73-A1CE-492D-9560-BE332A50B63D}" presName="horz1" presStyleCnt="0"/>
      <dgm:spPr/>
    </dgm:pt>
    <dgm:pt modelId="{837D895F-2584-470C-BB68-3FF08170DAD2}" type="pres">
      <dgm:prSet presAssocID="{09E79C73-A1CE-492D-9560-BE332A50B63D}" presName="tx1" presStyleLbl="revTx" presStyleIdx="4" presStyleCnt="6"/>
      <dgm:spPr/>
    </dgm:pt>
    <dgm:pt modelId="{C697A8D0-B408-4BB1-ABDD-715B9C4186AC}" type="pres">
      <dgm:prSet presAssocID="{09E79C73-A1CE-492D-9560-BE332A50B63D}" presName="vert1" presStyleCnt="0"/>
      <dgm:spPr/>
    </dgm:pt>
    <dgm:pt modelId="{497006A9-D9FA-43A4-AB1E-F5348D6A0251}" type="pres">
      <dgm:prSet presAssocID="{3FCC4577-1CEA-4433-8950-59E278FC2943}" presName="thickLine" presStyleLbl="alignNode1" presStyleIdx="5" presStyleCnt="6"/>
      <dgm:spPr/>
    </dgm:pt>
    <dgm:pt modelId="{FCD25374-6298-4540-A5A3-7E2ED325696B}" type="pres">
      <dgm:prSet presAssocID="{3FCC4577-1CEA-4433-8950-59E278FC2943}" presName="horz1" presStyleCnt="0"/>
      <dgm:spPr/>
    </dgm:pt>
    <dgm:pt modelId="{8A61C8E1-D149-4C08-9A78-827AE2ABC3FF}" type="pres">
      <dgm:prSet presAssocID="{3FCC4577-1CEA-4433-8950-59E278FC2943}" presName="tx1" presStyleLbl="revTx" presStyleIdx="5" presStyleCnt="6"/>
      <dgm:spPr/>
    </dgm:pt>
    <dgm:pt modelId="{D48A402D-9CF3-431B-829C-9B965D70EEA2}" type="pres">
      <dgm:prSet presAssocID="{3FCC4577-1CEA-4433-8950-59E278FC2943}" presName="vert1" presStyleCnt="0"/>
      <dgm:spPr/>
    </dgm:pt>
  </dgm:ptLst>
  <dgm:cxnLst>
    <dgm:cxn modelId="{F004A102-0625-498A-8447-6F9264EB281B}" srcId="{B8037FA3-7D6C-49BC-AEF6-91171BBF25DE}" destId="{09E79C73-A1CE-492D-9560-BE332A50B63D}" srcOrd="4" destOrd="0" parTransId="{80B5EFFE-41BC-4FB6-A44E-2DC7C247F741}" sibTransId="{A2224119-32EA-4BF1-AA5B-EC47AA31C645}"/>
    <dgm:cxn modelId="{29EA9C03-5488-45FC-A43E-BF7A1D6568DC}" srcId="{B8037FA3-7D6C-49BC-AEF6-91171BBF25DE}" destId="{3A7E58F5-5E8F-4AE6-AEB0-397B509BF9A9}" srcOrd="1" destOrd="0" parTransId="{7E0927B4-39B9-4698-B73D-50BA2FC6E8AF}" sibTransId="{F86B6A9E-8C6B-4AE3-B1A5-324C6745E019}"/>
    <dgm:cxn modelId="{50E14507-FD5E-4153-A84D-74B1428A53EE}" type="presOf" srcId="{43BF82F6-5746-45B7-BEE8-74CC45E19F89}" destId="{8CAE468D-2FB4-4FE4-9F09-BBB3363EBFF0}" srcOrd="0" destOrd="0" presId="urn:microsoft.com/office/officeart/2008/layout/LinedList"/>
    <dgm:cxn modelId="{59D0BB1A-33DB-4A1B-8BB8-3BEC04B34B16}" srcId="{B8037FA3-7D6C-49BC-AEF6-91171BBF25DE}" destId="{3FCC4577-1CEA-4433-8950-59E278FC2943}" srcOrd="5" destOrd="0" parTransId="{34740E53-DC85-4DFF-8FE6-73CE8D987CA9}" sibTransId="{1D2D0E0B-580D-4DB6-8E5C-A5F0801D11BA}"/>
    <dgm:cxn modelId="{B7D9255D-5DFD-4251-AAE9-4C23EEC8533C}" type="presOf" srcId="{3A7E58F5-5E8F-4AE6-AEB0-397B509BF9A9}" destId="{7D62C78E-70F4-4496-B4C0-468BFB07E2C7}" srcOrd="0" destOrd="0" presId="urn:microsoft.com/office/officeart/2008/layout/LinedList"/>
    <dgm:cxn modelId="{1DD98361-86C6-458E-A320-9D07904B14FE}" type="presOf" srcId="{1A5E5C74-2BD3-48DD-960E-8A9113E43BC1}" destId="{638FBC22-2467-4F7C-BC66-5DACD660C68B}" srcOrd="0" destOrd="0" presId="urn:microsoft.com/office/officeart/2008/layout/LinedList"/>
    <dgm:cxn modelId="{28042F4B-9CA8-4E5A-9F93-8B08EECB6097}" srcId="{B8037FA3-7D6C-49BC-AEF6-91171BBF25DE}" destId="{A714DC84-BF0A-4050-8F81-C8F5ACC67FC5}" srcOrd="3" destOrd="0" parTransId="{F30D481D-CF53-44FF-9F06-071331FCC617}" sibTransId="{261754FE-BFAA-4C24-8F9A-97D76B0F2090}"/>
    <dgm:cxn modelId="{7838AA4B-6F4C-4467-842F-115802E5F97F}" type="presOf" srcId="{3FCC4577-1CEA-4433-8950-59E278FC2943}" destId="{8A61C8E1-D149-4C08-9A78-827AE2ABC3FF}" srcOrd="0" destOrd="0" presId="urn:microsoft.com/office/officeart/2008/layout/LinedList"/>
    <dgm:cxn modelId="{1B390458-AC79-4CEC-B36C-4D7F9126AD2E}" type="presOf" srcId="{B8037FA3-7D6C-49BC-AEF6-91171BBF25DE}" destId="{4857EB83-19F1-427D-B8FE-EE6B8F9E1946}" srcOrd="0" destOrd="0" presId="urn:microsoft.com/office/officeart/2008/layout/LinedList"/>
    <dgm:cxn modelId="{8DCF2B83-F258-49C6-88E5-FCE88134C0F9}" srcId="{B8037FA3-7D6C-49BC-AEF6-91171BBF25DE}" destId="{1A5E5C74-2BD3-48DD-960E-8A9113E43BC1}" srcOrd="2" destOrd="0" parTransId="{633EECD7-CD51-45AB-AD9F-66AAB2CC930C}" sibTransId="{35655DE4-428C-44C7-BD72-A3B8F4036D0D}"/>
    <dgm:cxn modelId="{6065CDA7-A623-440A-86CC-4514006DAE43}" srcId="{B8037FA3-7D6C-49BC-AEF6-91171BBF25DE}" destId="{43BF82F6-5746-45B7-BEE8-74CC45E19F89}" srcOrd="0" destOrd="0" parTransId="{1030AEFD-BD54-4861-93F3-04E2F254DACF}" sibTransId="{19E202C7-C4F7-4A42-80C5-5A20C3F0C73A}"/>
    <dgm:cxn modelId="{89F2F0B2-3229-47CF-9307-001ECFA7B3B0}" type="presOf" srcId="{A714DC84-BF0A-4050-8F81-C8F5ACC67FC5}" destId="{32D12E0C-A3AA-432F-820A-FDA8CDF02B2E}" srcOrd="0" destOrd="0" presId="urn:microsoft.com/office/officeart/2008/layout/LinedList"/>
    <dgm:cxn modelId="{44FC97B3-3A0D-4BA6-BD35-A3F1A5234F49}" type="presOf" srcId="{09E79C73-A1CE-492D-9560-BE332A50B63D}" destId="{837D895F-2584-470C-BB68-3FF08170DAD2}" srcOrd="0" destOrd="0" presId="urn:microsoft.com/office/officeart/2008/layout/LinedList"/>
    <dgm:cxn modelId="{0D65E394-8801-42C7-AC49-FEF275D865CB}" type="presParOf" srcId="{4857EB83-19F1-427D-B8FE-EE6B8F9E1946}" destId="{E1763F53-D0A2-4DC8-ABC3-436E5AB9F962}" srcOrd="0" destOrd="0" presId="urn:microsoft.com/office/officeart/2008/layout/LinedList"/>
    <dgm:cxn modelId="{66D60E72-A3A0-4B54-A46D-BE056910BBEF}" type="presParOf" srcId="{4857EB83-19F1-427D-B8FE-EE6B8F9E1946}" destId="{5B70AD0E-9FD1-41A1-B287-0FF56DA9D1C2}" srcOrd="1" destOrd="0" presId="urn:microsoft.com/office/officeart/2008/layout/LinedList"/>
    <dgm:cxn modelId="{43015D8F-4ECB-4A42-995C-A6560AFF4289}" type="presParOf" srcId="{5B70AD0E-9FD1-41A1-B287-0FF56DA9D1C2}" destId="{8CAE468D-2FB4-4FE4-9F09-BBB3363EBFF0}" srcOrd="0" destOrd="0" presId="urn:microsoft.com/office/officeart/2008/layout/LinedList"/>
    <dgm:cxn modelId="{3055BB5C-02D5-4754-A984-F50C3023AF38}" type="presParOf" srcId="{5B70AD0E-9FD1-41A1-B287-0FF56DA9D1C2}" destId="{3463A6CD-F476-4045-A6BF-1110C6A54A18}" srcOrd="1" destOrd="0" presId="urn:microsoft.com/office/officeart/2008/layout/LinedList"/>
    <dgm:cxn modelId="{0C3839EC-2DB4-4AB6-9F10-99254E31BFD3}" type="presParOf" srcId="{4857EB83-19F1-427D-B8FE-EE6B8F9E1946}" destId="{8E3EE0C0-5DFC-4D5F-A43E-BFBCB5EFE38C}" srcOrd="2" destOrd="0" presId="urn:microsoft.com/office/officeart/2008/layout/LinedList"/>
    <dgm:cxn modelId="{1A33C9C3-6053-4FC0-832F-7D13C3C67134}" type="presParOf" srcId="{4857EB83-19F1-427D-B8FE-EE6B8F9E1946}" destId="{615ABC50-5BE9-4723-9DA2-A31600AC55B4}" srcOrd="3" destOrd="0" presId="urn:microsoft.com/office/officeart/2008/layout/LinedList"/>
    <dgm:cxn modelId="{D9E89D23-895B-4534-9174-E4B71B6D3267}" type="presParOf" srcId="{615ABC50-5BE9-4723-9DA2-A31600AC55B4}" destId="{7D62C78E-70F4-4496-B4C0-468BFB07E2C7}" srcOrd="0" destOrd="0" presId="urn:microsoft.com/office/officeart/2008/layout/LinedList"/>
    <dgm:cxn modelId="{DC296416-80DF-43D0-A2E9-9523E43ACBE5}" type="presParOf" srcId="{615ABC50-5BE9-4723-9DA2-A31600AC55B4}" destId="{59E832DB-8B6F-49ED-AB87-1EAED2536A7E}" srcOrd="1" destOrd="0" presId="urn:microsoft.com/office/officeart/2008/layout/LinedList"/>
    <dgm:cxn modelId="{2C407032-35A3-40E8-A976-5247D33BA831}" type="presParOf" srcId="{4857EB83-19F1-427D-B8FE-EE6B8F9E1946}" destId="{7F72E283-60EB-46E6-905F-E7EEE19D16F4}" srcOrd="4" destOrd="0" presId="urn:microsoft.com/office/officeart/2008/layout/LinedList"/>
    <dgm:cxn modelId="{59FF2E62-C046-4643-9487-6794B1C742F1}" type="presParOf" srcId="{4857EB83-19F1-427D-B8FE-EE6B8F9E1946}" destId="{204948D4-A6F6-4F6C-A4FD-6A4B612E0073}" srcOrd="5" destOrd="0" presId="urn:microsoft.com/office/officeart/2008/layout/LinedList"/>
    <dgm:cxn modelId="{A31C8C5C-A3BE-45D9-82E9-89D105023156}" type="presParOf" srcId="{204948D4-A6F6-4F6C-A4FD-6A4B612E0073}" destId="{638FBC22-2467-4F7C-BC66-5DACD660C68B}" srcOrd="0" destOrd="0" presId="urn:microsoft.com/office/officeart/2008/layout/LinedList"/>
    <dgm:cxn modelId="{85EA5FDC-3BFB-480B-A6F3-C42C3950A270}" type="presParOf" srcId="{204948D4-A6F6-4F6C-A4FD-6A4B612E0073}" destId="{C6F451ED-4D74-419D-AF0F-033ED098A577}" srcOrd="1" destOrd="0" presId="urn:microsoft.com/office/officeart/2008/layout/LinedList"/>
    <dgm:cxn modelId="{60920E9B-E8EE-4C20-9EB4-A16CE0755B2F}" type="presParOf" srcId="{4857EB83-19F1-427D-B8FE-EE6B8F9E1946}" destId="{4CBBE1EE-D8B0-4FFE-B413-295154BD3242}" srcOrd="6" destOrd="0" presId="urn:microsoft.com/office/officeart/2008/layout/LinedList"/>
    <dgm:cxn modelId="{50EA7401-6451-4539-964C-90CBDE673DD9}" type="presParOf" srcId="{4857EB83-19F1-427D-B8FE-EE6B8F9E1946}" destId="{A90D9E82-7BC1-4AB9-BE8F-14EDFA723605}" srcOrd="7" destOrd="0" presId="urn:microsoft.com/office/officeart/2008/layout/LinedList"/>
    <dgm:cxn modelId="{CCB71197-44CA-4A1D-8C43-D0435A5C17F0}" type="presParOf" srcId="{A90D9E82-7BC1-4AB9-BE8F-14EDFA723605}" destId="{32D12E0C-A3AA-432F-820A-FDA8CDF02B2E}" srcOrd="0" destOrd="0" presId="urn:microsoft.com/office/officeart/2008/layout/LinedList"/>
    <dgm:cxn modelId="{59379B53-E28B-4073-9693-1C7B9A08377A}" type="presParOf" srcId="{A90D9E82-7BC1-4AB9-BE8F-14EDFA723605}" destId="{7BB16AF1-6D6C-4BCC-9E4D-1816ABB78DE3}" srcOrd="1" destOrd="0" presId="urn:microsoft.com/office/officeart/2008/layout/LinedList"/>
    <dgm:cxn modelId="{308DEDB7-C975-434B-895A-9B7BC8974A09}" type="presParOf" srcId="{4857EB83-19F1-427D-B8FE-EE6B8F9E1946}" destId="{47F5355C-19FF-4223-9E34-A65888C2A9F1}" srcOrd="8" destOrd="0" presId="urn:microsoft.com/office/officeart/2008/layout/LinedList"/>
    <dgm:cxn modelId="{AD9B6043-EFBD-464A-972F-F9C8162FC08E}" type="presParOf" srcId="{4857EB83-19F1-427D-B8FE-EE6B8F9E1946}" destId="{4A8856B5-54B5-421C-818E-579FE2B4C6A2}" srcOrd="9" destOrd="0" presId="urn:microsoft.com/office/officeart/2008/layout/LinedList"/>
    <dgm:cxn modelId="{5F1042D6-BC89-4038-94C7-3E80603B092F}" type="presParOf" srcId="{4A8856B5-54B5-421C-818E-579FE2B4C6A2}" destId="{837D895F-2584-470C-BB68-3FF08170DAD2}" srcOrd="0" destOrd="0" presId="urn:microsoft.com/office/officeart/2008/layout/LinedList"/>
    <dgm:cxn modelId="{08E6EAF4-5BFA-468A-A99E-60109FBDEFE0}" type="presParOf" srcId="{4A8856B5-54B5-421C-818E-579FE2B4C6A2}" destId="{C697A8D0-B408-4BB1-ABDD-715B9C4186AC}" srcOrd="1" destOrd="0" presId="urn:microsoft.com/office/officeart/2008/layout/LinedList"/>
    <dgm:cxn modelId="{74C7B4F4-FA6C-4B57-85DD-D7EDBF92A560}" type="presParOf" srcId="{4857EB83-19F1-427D-B8FE-EE6B8F9E1946}" destId="{497006A9-D9FA-43A4-AB1E-F5348D6A0251}" srcOrd="10" destOrd="0" presId="urn:microsoft.com/office/officeart/2008/layout/LinedList"/>
    <dgm:cxn modelId="{EF44AA69-DB13-42F0-8C8B-DD39CDD90DA8}" type="presParOf" srcId="{4857EB83-19F1-427D-B8FE-EE6B8F9E1946}" destId="{FCD25374-6298-4540-A5A3-7E2ED325696B}" srcOrd="11" destOrd="0" presId="urn:microsoft.com/office/officeart/2008/layout/LinedList"/>
    <dgm:cxn modelId="{FE34A9DD-463B-4AC0-A66C-31FEB6E2B79C}" type="presParOf" srcId="{FCD25374-6298-4540-A5A3-7E2ED325696B}" destId="{8A61C8E1-D149-4C08-9A78-827AE2ABC3FF}" srcOrd="0" destOrd="0" presId="urn:microsoft.com/office/officeart/2008/layout/LinedList"/>
    <dgm:cxn modelId="{96C64872-D67B-44FB-AE0F-E4483F45ECBC}" type="presParOf" srcId="{FCD25374-6298-4540-A5A3-7E2ED325696B}" destId="{D48A402D-9CF3-431B-829C-9B965D70EE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5D711B-76AA-4543-909B-C017F5613D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B1723-E80F-4C71-A501-3382B5CCF744}">
      <dgm:prSet/>
      <dgm:spPr/>
      <dgm:t>
        <a:bodyPr/>
        <a:lstStyle/>
        <a:p>
          <a:r>
            <a:rPr lang="en-GB"/>
            <a:t>Online Testing</a:t>
          </a:r>
          <a:endParaRPr lang="en-US"/>
        </a:p>
      </dgm:t>
    </dgm:pt>
    <dgm:pt modelId="{D2B59F32-36CB-47CE-BB86-5E21C598EDA2}" type="parTrans" cxnId="{845E426F-5439-4914-9137-4F934AA19211}">
      <dgm:prSet/>
      <dgm:spPr/>
      <dgm:t>
        <a:bodyPr/>
        <a:lstStyle/>
        <a:p>
          <a:endParaRPr lang="en-US"/>
        </a:p>
      </dgm:t>
    </dgm:pt>
    <dgm:pt modelId="{8320A078-736F-4132-BB6F-6402F3FD7C88}" type="sibTrans" cxnId="{845E426F-5439-4914-9137-4F934AA19211}">
      <dgm:prSet/>
      <dgm:spPr/>
      <dgm:t>
        <a:bodyPr/>
        <a:lstStyle/>
        <a:p>
          <a:endParaRPr lang="en-US"/>
        </a:p>
      </dgm:t>
    </dgm:pt>
    <dgm:pt modelId="{0DC3D83A-7182-42F6-A0A1-1D3303D06E22}">
      <dgm:prSet/>
      <dgm:spPr/>
      <dgm:t>
        <a:bodyPr/>
        <a:lstStyle/>
        <a:p>
          <a:r>
            <a:rPr lang="en-GB"/>
            <a:t>Winter Assessments/Exams – Tracking 1</a:t>
          </a:r>
          <a:endParaRPr lang="en-US"/>
        </a:p>
      </dgm:t>
    </dgm:pt>
    <dgm:pt modelId="{A12B1E81-5E93-4306-A6F1-00BDB2D18122}" type="parTrans" cxnId="{982A0759-F556-4EDD-A7F6-E519BA902BB4}">
      <dgm:prSet/>
      <dgm:spPr/>
      <dgm:t>
        <a:bodyPr/>
        <a:lstStyle/>
        <a:p>
          <a:endParaRPr lang="en-US"/>
        </a:p>
      </dgm:t>
    </dgm:pt>
    <dgm:pt modelId="{10363DF8-4726-48ED-A246-81C7B50FFFA1}" type="sibTrans" cxnId="{982A0759-F556-4EDD-A7F6-E519BA902BB4}">
      <dgm:prSet/>
      <dgm:spPr/>
      <dgm:t>
        <a:bodyPr/>
        <a:lstStyle/>
        <a:p>
          <a:endParaRPr lang="en-US"/>
        </a:p>
      </dgm:t>
    </dgm:pt>
    <dgm:pt modelId="{A43696C6-41A6-4529-A8D9-662108C69C5D}">
      <dgm:prSet/>
      <dgm:spPr/>
      <dgm:t>
        <a:bodyPr/>
        <a:lstStyle/>
        <a:p>
          <a:r>
            <a:rPr lang="en-GB" dirty="0"/>
            <a:t>Tracking Assessments – Tracking 2</a:t>
          </a:r>
          <a:endParaRPr lang="en-US" dirty="0"/>
        </a:p>
      </dgm:t>
    </dgm:pt>
    <dgm:pt modelId="{0C4DF137-3FB5-4E27-8AFD-B353BCD73F88}" type="parTrans" cxnId="{34C17EC7-DC13-4F05-8D7B-049C5A5C69C5}">
      <dgm:prSet/>
      <dgm:spPr/>
      <dgm:t>
        <a:bodyPr/>
        <a:lstStyle/>
        <a:p>
          <a:endParaRPr lang="en-US"/>
        </a:p>
      </dgm:t>
    </dgm:pt>
    <dgm:pt modelId="{DEDAA5D7-3BA1-4CAE-A6DC-AE105C57A382}" type="sibTrans" cxnId="{34C17EC7-DC13-4F05-8D7B-049C5A5C69C5}">
      <dgm:prSet/>
      <dgm:spPr/>
      <dgm:t>
        <a:bodyPr/>
        <a:lstStyle/>
        <a:p>
          <a:endParaRPr lang="en-US"/>
        </a:p>
      </dgm:t>
    </dgm:pt>
    <dgm:pt modelId="{BE0079E4-41FE-4475-BAE8-147A97794615}">
      <dgm:prSet/>
      <dgm:spPr/>
      <dgm:t>
        <a:bodyPr/>
        <a:lstStyle/>
        <a:p>
          <a:r>
            <a:rPr lang="en-GB" dirty="0"/>
            <a:t>Summer Exams – Tracking 3</a:t>
          </a:r>
          <a:endParaRPr lang="en-US" dirty="0"/>
        </a:p>
      </dgm:t>
    </dgm:pt>
    <dgm:pt modelId="{D8609FB2-8B4A-459A-9F33-EE4802CF2732}" type="parTrans" cxnId="{73A68A95-AD40-42A5-9D35-0A0366DFA923}">
      <dgm:prSet/>
      <dgm:spPr/>
      <dgm:t>
        <a:bodyPr/>
        <a:lstStyle/>
        <a:p>
          <a:endParaRPr lang="en-US"/>
        </a:p>
      </dgm:t>
    </dgm:pt>
    <dgm:pt modelId="{3C5E7E7B-D926-4A72-B4FE-CB066D7BC49C}" type="sibTrans" cxnId="{73A68A95-AD40-42A5-9D35-0A0366DFA923}">
      <dgm:prSet/>
      <dgm:spPr/>
      <dgm:t>
        <a:bodyPr/>
        <a:lstStyle/>
        <a:p>
          <a:endParaRPr lang="en-US"/>
        </a:p>
      </dgm:t>
    </dgm:pt>
    <dgm:pt modelId="{6A1C4124-25FF-4839-AF07-782A79F33F07}" type="pres">
      <dgm:prSet presAssocID="{F65D711B-76AA-4543-909B-C017F5613DE6}" presName="Name0" presStyleCnt="0">
        <dgm:presLayoutVars>
          <dgm:dir/>
          <dgm:animLvl val="lvl"/>
          <dgm:resizeHandles val="exact"/>
        </dgm:presLayoutVars>
      </dgm:prSet>
      <dgm:spPr/>
    </dgm:pt>
    <dgm:pt modelId="{5A436128-AF0B-496B-9963-711C4BA285A3}" type="pres">
      <dgm:prSet presAssocID="{377B1723-E80F-4C71-A501-3382B5CCF744}" presName="linNode" presStyleCnt="0"/>
      <dgm:spPr/>
    </dgm:pt>
    <dgm:pt modelId="{D3DE5D92-0C17-4860-B832-0E48AD62C49D}" type="pres">
      <dgm:prSet presAssocID="{377B1723-E80F-4C71-A501-3382B5CCF74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AC52B86-D895-40E1-98A3-1B301F459BD5}" type="pres">
      <dgm:prSet presAssocID="{8320A078-736F-4132-BB6F-6402F3FD7C88}" presName="sp" presStyleCnt="0"/>
      <dgm:spPr/>
    </dgm:pt>
    <dgm:pt modelId="{DA0B7660-5578-4611-8539-73F8695E9DAF}" type="pres">
      <dgm:prSet presAssocID="{0DC3D83A-7182-42F6-A0A1-1D3303D06E22}" presName="linNode" presStyleCnt="0"/>
      <dgm:spPr/>
    </dgm:pt>
    <dgm:pt modelId="{5D264536-9ED1-4FF3-917B-472313F02B3A}" type="pres">
      <dgm:prSet presAssocID="{0DC3D83A-7182-42F6-A0A1-1D3303D06E2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95F0B09-3445-412B-BFB5-06C91CB7286D}" type="pres">
      <dgm:prSet presAssocID="{10363DF8-4726-48ED-A246-81C7B50FFFA1}" presName="sp" presStyleCnt="0"/>
      <dgm:spPr/>
    </dgm:pt>
    <dgm:pt modelId="{26CD83A2-EBC1-482C-8CFB-6E2BCA53440A}" type="pres">
      <dgm:prSet presAssocID="{A43696C6-41A6-4529-A8D9-662108C69C5D}" presName="linNode" presStyleCnt="0"/>
      <dgm:spPr/>
    </dgm:pt>
    <dgm:pt modelId="{266106D3-6B86-4646-8781-29F27E089EF5}" type="pres">
      <dgm:prSet presAssocID="{A43696C6-41A6-4529-A8D9-662108C69C5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A50BE90-7662-4CA7-BAA4-909098B0B6F9}" type="pres">
      <dgm:prSet presAssocID="{DEDAA5D7-3BA1-4CAE-A6DC-AE105C57A382}" presName="sp" presStyleCnt="0"/>
      <dgm:spPr/>
    </dgm:pt>
    <dgm:pt modelId="{663C6504-27E4-4CCB-9F8A-62DC9A32B958}" type="pres">
      <dgm:prSet presAssocID="{BE0079E4-41FE-4475-BAE8-147A97794615}" presName="linNode" presStyleCnt="0"/>
      <dgm:spPr/>
    </dgm:pt>
    <dgm:pt modelId="{15A689D8-E1F8-45D6-9E2B-70C0F3AE0881}" type="pres">
      <dgm:prSet presAssocID="{BE0079E4-41FE-4475-BAE8-147A9779461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3FDD721-6CFE-4326-9B11-2472C96A0CAA}" type="presOf" srcId="{BE0079E4-41FE-4475-BAE8-147A97794615}" destId="{15A689D8-E1F8-45D6-9E2B-70C0F3AE0881}" srcOrd="0" destOrd="0" presId="urn:microsoft.com/office/officeart/2005/8/layout/vList5"/>
    <dgm:cxn modelId="{5C9AFE35-D197-44C7-9DEB-1654BF917D8E}" type="presOf" srcId="{A43696C6-41A6-4529-A8D9-662108C69C5D}" destId="{266106D3-6B86-4646-8781-29F27E089EF5}" srcOrd="0" destOrd="0" presId="urn:microsoft.com/office/officeart/2005/8/layout/vList5"/>
    <dgm:cxn modelId="{2BD85060-C63F-4D9F-8188-50C766F1D855}" type="presOf" srcId="{0DC3D83A-7182-42F6-A0A1-1D3303D06E22}" destId="{5D264536-9ED1-4FF3-917B-472313F02B3A}" srcOrd="0" destOrd="0" presId="urn:microsoft.com/office/officeart/2005/8/layout/vList5"/>
    <dgm:cxn modelId="{845E426F-5439-4914-9137-4F934AA19211}" srcId="{F65D711B-76AA-4543-909B-C017F5613DE6}" destId="{377B1723-E80F-4C71-A501-3382B5CCF744}" srcOrd="0" destOrd="0" parTransId="{D2B59F32-36CB-47CE-BB86-5E21C598EDA2}" sibTransId="{8320A078-736F-4132-BB6F-6402F3FD7C88}"/>
    <dgm:cxn modelId="{982A0759-F556-4EDD-A7F6-E519BA902BB4}" srcId="{F65D711B-76AA-4543-909B-C017F5613DE6}" destId="{0DC3D83A-7182-42F6-A0A1-1D3303D06E22}" srcOrd="1" destOrd="0" parTransId="{A12B1E81-5E93-4306-A6F1-00BDB2D18122}" sibTransId="{10363DF8-4726-48ED-A246-81C7B50FFFA1}"/>
    <dgm:cxn modelId="{73A68A95-AD40-42A5-9D35-0A0366DFA923}" srcId="{F65D711B-76AA-4543-909B-C017F5613DE6}" destId="{BE0079E4-41FE-4475-BAE8-147A97794615}" srcOrd="3" destOrd="0" parTransId="{D8609FB2-8B4A-459A-9F33-EE4802CF2732}" sibTransId="{3C5E7E7B-D926-4A72-B4FE-CB066D7BC49C}"/>
    <dgm:cxn modelId="{7DAE27A1-9316-4D20-9965-ADD17EC51284}" type="presOf" srcId="{F65D711B-76AA-4543-909B-C017F5613DE6}" destId="{6A1C4124-25FF-4839-AF07-782A79F33F07}" srcOrd="0" destOrd="0" presId="urn:microsoft.com/office/officeart/2005/8/layout/vList5"/>
    <dgm:cxn modelId="{34C17EC7-DC13-4F05-8D7B-049C5A5C69C5}" srcId="{F65D711B-76AA-4543-909B-C017F5613DE6}" destId="{A43696C6-41A6-4529-A8D9-662108C69C5D}" srcOrd="2" destOrd="0" parTransId="{0C4DF137-3FB5-4E27-8AFD-B353BCD73F88}" sibTransId="{DEDAA5D7-3BA1-4CAE-A6DC-AE105C57A382}"/>
    <dgm:cxn modelId="{0DEE55D2-2113-4836-91D5-48DA8D44BA0C}" type="presOf" srcId="{377B1723-E80F-4C71-A501-3382B5CCF744}" destId="{D3DE5D92-0C17-4860-B832-0E48AD62C49D}" srcOrd="0" destOrd="0" presId="urn:microsoft.com/office/officeart/2005/8/layout/vList5"/>
    <dgm:cxn modelId="{D186CBCC-BD0A-43A8-9B64-DD694B3F3503}" type="presParOf" srcId="{6A1C4124-25FF-4839-AF07-782A79F33F07}" destId="{5A436128-AF0B-496B-9963-711C4BA285A3}" srcOrd="0" destOrd="0" presId="urn:microsoft.com/office/officeart/2005/8/layout/vList5"/>
    <dgm:cxn modelId="{0E0A2907-6685-4334-A083-C81E99352B62}" type="presParOf" srcId="{5A436128-AF0B-496B-9963-711C4BA285A3}" destId="{D3DE5D92-0C17-4860-B832-0E48AD62C49D}" srcOrd="0" destOrd="0" presId="urn:microsoft.com/office/officeart/2005/8/layout/vList5"/>
    <dgm:cxn modelId="{50889A97-3E45-4AA2-8E68-EAA91202FCC4}" type="presParOf" srcId="{6A1C4124-25FF-4839-AF07-782A79F33F07}" destId="{8AC52B86-D895-40E1-98A3-1B301F459BD5}" srcOrd="1" destOrd="0" presId="urn:microsoft.com/office/officeart/2005/8/layout/vList5"/>
    <dgm:cxn modelId="{4E13795C-5280-4C8C-AD80-09A0B9E9FDDA}" type="presParOf" srcId="{6A1C4124-25FF-4839-AF07-782A79F33F07}" destId="{DA0B7660-5578-4611-8539-73F8695E9DAF}" srcOrd="2" destOrd="0" presId="urn:microsoft.com/office/officeart/2005/8/layout/vList5"/>
    <dgm:cxn modelId="{AA2D2FED-AFEB-490E-A25D-84941A1C7D66}" type="presParOf" srcId="{DA0B7660-5578-4611-8539-73F8695E9DAF}" destId="{5D264536-9ED1-4FF3-917B-472313F02B3A}" srcOrd="0" destOrd="0" presId="urn:microsoft.com/office/officeart/2005/8/layout/vList5"/>
    <dgm:cxn modelId="{C6AA42A4-4AF6-43B5-8569-D01582471AD1}" type="presParOf" srcId="{6A1C4124-25FF-4839-AF07-782A79F33F07}" destId="{E95F0B09-3445-412B-BFB5-06C91CB7286D}" srcOrd="3" destOrd="0" presId="urn:microsoft.com/office/officeart/2005/8/layout/vList5"/>
    <dgm:cxn modelId="{CEA75268-7673-45AD-9773-317861916462}" type="presParOf" srcId="{6A1C4124-25FF-4839-AF07-782A79F33F07}" destId="{26CD83A2-EBC1-482C-8CFB-6E2BCA53440A}" srcOrd="4" destOrd="0" presId="urn:microsoft.com/office/officeart/2005/8/layout/vList5"/>
    <dgm:cxn modelId="{ED4AA0A1-AC58-4F32-B333-5DC9890A86F9}" type="presParOf" srcId="{26CD83A2-EBC1-482C-8CFB-6E2BCA53440A}" destId="{266106D3-6B86-4646-8781-29F27E089EF5}" srcOrd="0" destOrd="0" presId="urn:microsoft.com/office/officeart/2005/8/layout/vList5"/>
    <dgm:cxn modelId="{266D3B2D-9EE2-4391-844C-9844D4BB99C4}" type="presParOf" srcId="{6A1C4124-25FF-4839-AF07-782A79F33F07}" destId="{2A50BE90-7662-4CA7-BAA4-909098B0B6F9}" srcOrd="5" destOrd="0" presId="urn:microsoft.com/office/officeart/2005/8/layout/vList5"/>
    <dgm:cxn modelId="{A246691F-F080-45D4-B360-F98FEE08B36C}" type="presParOf" srcId="{6A1C4124-25FF-4839-AF07-782A79F33F07}" destId="{663C6504-27E4-4CCB-9F8A-62DC9A32B958}" srcOrd="6" destOrd="0" presId="urn:microsoft.com/office/officeart/2005/8/layout/vList5"/>
    <dgm:cxn modelId="{BB94D850-54CC-429D-B678-46A39962267E}" type="presParOf" srcId="{663C6504-27E4-4CCB-9F8A-62DC9A32B958}" destId="{15A689D8-E1F8-45D6-9E2B-70C0F3AE08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682F17-905A-407F-BE9D-4B7A5788E4F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6E4D1-47BC-4DF3-BD1F-E0A40DE7A195}">
      <dgm:prSet/>
      <dgm:spPr/>
      <dgm:t>
        <a:bodyPr/>
        <a:lstStyle/>
        <a:p>
          <a:r>
            <a:rPr lang="en-GB" dirty="0"/>
            <a:t>Base Data Report – End of October</a:t>
          </a:r>
          <a:endParaRPr lang="en-US" dirty="0"/>
        </a:p>
      </dgm:t>
    </dgm:pt>
    <dgm:pt modelId="{AD0234B3-1FB7-4CE8-907E-68DFDAC30D09}" type="parTrans" cxnId="{AFD87677-57BA-4559-9C17-7CF3293080B0}">
      <dgm:prSet/>
      <dgm:spPr/>
      <dgm:t>
        <a:bodyPr/>
        <a:lstStyle/>
        <a:p>
          <a:endParaRPr lang="en-US"/>
        </a:p>
      </dgm:t>
    </dgm:pt>
    <dgm:pt modelId="{E8F0764B-F929-4636-BD2B-09A575B57E43}" type="sibTrans" cxnId="{AFD87677-57BA-4559-9C17-7CF3293080B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20669D4-327D-4D15-9E91-800A5FDF4469}">
      <dgm:prSet/>
      <dgm:spPr/>
      <dgm:t>
        <a:bodyPr/>
        <a:lstStyle/>
        <a:p>
          <a:r>
            <a:rPr lang="en-GB"/>
            <a:t>SIMS app</a:t>
          </a:r>
          <a:endParaRPr lang="en-US"/>
        </a:p>
      </dgm:t>
    </dgm:pt>
    <dgm:pt modelId="{6AFFC42B-1097-4256-A7F7-6FF35263B6A7}" type="parTrans" cxnId="{BB363917-7F40-4A13-8CB1-EE062234E7FC}">
      <dgm:prSet/>
      <dgm:spPr/>
      <dgm:t>
        <a:bodyPr/>
        <a:lstStyle/>
        <a:p>
          <a:endParaRPr lang="en-US"/>
        </a:p>
      </dgm:t>
    </dgm:pt>
    <dgm:pt modelId="{7A5EB730-0802-4681-B15A-6D3DD2C07671}" type="sibTrans" cxnId="{BB363917-7F40-4A13-8CB1-EE062234E7FC}">
      <dgm:prSet/>
      <dgm:spPr/>
      <dgm:t>
        <a:bodyPr/>
        <a:lstStyle/>
        <a:p>
          <a:endParaRPr lang="en-US"/>
        </a:p>
      </dgm:t>
    </dgm:pt>
    <dgm:pt modelId="{B279FFFE-55F4-4D2C-B9E9-B6EF3EC3FB40}">
      <dgm:prSet/>
      <dgm:spPr/>
      <dgm:t>
        <a:bodyPr/>
        <a:lstStyle/>
        <a:p>
          <a:r>
            <a:rPr lang="en-GB" dirty="0"/>
            <a:t>Parent Afternoon – 19</a:t>
          </a:r>
          <a:r>
            <a:rPr lang="en-GB" baseline="30000" dirty="0"/>
            <a:t>th</a:t>
          </a:r>
          <a:r>
            <a:rPr lang="en-GB" dirty="0"/>
            <a:t> February 2023</a:t>
          </a:r>
          <a:endParaRPr lang="en-US" dirty="0"/>
        </a:p>
      </dgm:t>
    </dgm:pt>
    <dgm:pt modelId="{E1098412-1C5B-495D-80AA-289C5106F831}" type="parTrans" cxnId="{811EC369-848C-4022-AB42-D0F7421F0CB7}">
      <dgm:prSet/>
      <dgm:spPr/>
      <dgm:t>
        <a:bodyPr/>
        <a:lstStyle/>
        <a:p>
          <a:endParaRPr lang="en-US"/>
        </a:p>
      </dgm:t>
    </dgm:pt>
    <dgm:pt modelId="{0F6FACE5-4DA5-46D0-98B3-5C7E1793DC50}" type="sibTrans" cxnId="{811EC369-848C-4022-AB42-D0F7421F0CB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5B1BCEE-2E08-4078-B2F2-FB7A3C6E0B41}">
      <dgm:prSet/>
      <dgm:spPr/>
      <dgm:t>
        <a:bodyPr/>
        <a:lstStyle/>
        <a:p>
          <a:r>
            <a:rPr lang="en-GB"/>
            <a:t>Online using School Cloud</a:t>
          </a:r>
          <a:endParaRPr lang="en-US"/>
        </a:p>
      </dgm:t>
    </dgm:pt>
    <dgm:pt modelId="{11D79797-4BF7-4E69-97B3-A8DE213E1DA4}" type="parTrans" cxnId="{CA929549-2021-49E2-8681-BC06DA90764D}">
      <dgm:prSet/>
      <dgm:spPr/>
      <dgm:t>
        <a:bodyPr/>
        <a:lstStyle/>
        <a:p>
          <a:endParaRPr lang="en-US"/>
        </a:p>
      </dgm:t>
    </dgm:pt>
    <dgm:pt modelId="{8C9D19D9-6CD5-4349-84D3-295BCE0F8C29}" type="sibTrans" cxnId="{CA929549-2021-49E2-8681-BC06DA90764D}">
      <dgm:prSet/>
      <dgm:spPr/>
      <dgm:t>
        <a:bodyPr/>
        <a:lstStyle/>
        <a:p>
          <a:endParaRPr lang="en-US"/>
        </a:p>
      </dgm:t>
    </dgm:pt>
    <dgm:pt modelId="{F7B284DF-0505-4DF3-803D-3C204C174857}">
      <dgm:prSet/>
      <dgm:spPr/>
      <dgm:t>
        <a:bodyPr/>
        <a:lstStyle/>
        <a:p>
          <a:r>
            <a:rPr lang="en-GB" dirty="0"/>
            <a:t>Summer Written Report – End of June</a:t>
          </a:r>
          <a:endParaRPr lang="en-US" dirty="0"/>
        </a:p>
      </dgm:t>
    </dgm:pt>
    <dgm:pt modelId="{A92D4EC6-359B-4840-9D90-3FA6530ED61F}" type="parTrans" cxnId="{42A6B2CF-0CD3-4C89-A0FC-627575855672}">
      <dgm:prSet/>
      <dgm:spPr/>
      <dgm:t>
        <a:bodyPr/>
        <a:lstStyle/>
        <a:p>
          <a:endParaRPr lang="en-US"/>
        </a:p>
      </dgm:t>
    </dgm:pt>
    <dgm:pt modelId="{D62A790D-C98F-4727-BB96-88748A962F61}" type="sibTrans" cxnId="{42A6B2CF-0CD3-4C89-A0FC-62757585567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D46CCE4-782E-4447-AF7E-91749ACBBC2D}">
      <dgm:prSet/>
      <dgm:spPr/>
      <dgm:t>
        <a:bodyPr/>
        <a:lstStyle/>
        <a:p>
          <a:r>
            <a:rPr lang="en-GB" dirty="0"/>
            <a:t>SIMS app</a:t>
          </a:r>
          <a:endParaRPr lang="en-US" dirty="0"/>
        </a:p>
      </dgm:t>
    </dgm:pt>
    <dgm:pt modelId="{5271A852-0D40-486B-BDED-6287D5FB906D}" type="parTrans" cxnId="{17F12D4B-3536-4ED6-86A2-5914909B7490}">
      <dgm:prSet/>
      <dgm:spPr/>
      <dgm:t>
        <a:bodyPr/>
        <a:lstStyle/>
        <a:p>
          <a:endParaRPr lang="en-US"/>
        </a:p>
      </dgm:t>
    </dgm:pt>
    <dgm:pt modelId="{F37DFCCD-8282-4D4F-89A3-31A94D6FD620}" type="sibTrans" cxnId="{17F12D4B-3536-4ED6-86A2-5914909B7490}">
      <dgm:prSet/>
      <dgm:spPr/>
      <dgm:t>
        <a:bodyPr/>
        <a:lstStyle/>
        <a:p>
          <a:endParaRPr lang="en-US"/>
        </a:p>
      </dgm:t>
    </dgm:pt>
    <dgm:pt modelId="{7CCCDC81-1B66-473C-BCB7-EDA31F8A6D7A}" type="pres">
      <dgm:prSet presAssocID="{60682F17-905A-407F-BE9D-4B7A5788E4F4}" presName="Name0" presStyleCnt="0">
        <dgm:presLayoutVars>
          <dgm:animLvl val="lvl"/>
          <dgm:resizeHandles val="exact"/>
        </dgm:presLayoutVars>
      </dgm:prSet>
      <dgm:spPr/>
    </dgm:pt>
    <dgm:pt modelId="{EF0DF9DE-1F2D-4914-949A-7EBE8B514431}" type="pres">
      <dgm:prSet presAssocID="{45A6E4D1-47BC-4DF3-BD1F-E0A40DE7A195}" presName="compositeNode" presStyleCnt="0">
        <dgm:presLayoutVars>
          <dgm:bulletEnabled val="1"/>
        </dgm:presLayoutVars>
      </dgm:prSet>
      <dgm:spPr/>
    </dgm:pt>
    <dgm:pt modelId="{6C1656BC-C096-44AF-93B9-19406D6D765D}" type="pres">
      <dgm:prSet presAssocID="{45A6E4D1-47BC-4DF3-BD1F-E0A40DE7A195}" presName="bgRect" presStyleLbl="bgAccFollowNode1" presStyleIdx="0" presStyleCnt="3"/>
      <dgm:spPr/>
    </dgm:pt>
    <dgm:pt modelId="{C99C1C82-16FC-4FF4-B123-5D1080A77C8B}" type="pres">
      <dgm:prSet presAssocID="{E8F0764B-F929-4636-BD2B-09A575B57E4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471470B-F8BA-484A-865B-B1D84CF6017E}" type="pres">
      <dgm:prSet presAssocID="{45A6E4D1-47BC-4DF3-BD1F-E0A40DE7A195}" presName="bottomLine" presStyleLbl="alignNode1" presStyleIdx="1" presStyleCnt="6">
        <dgm:presLayoutVars/>
      </dgm:prSet>
      <dgm:spPr/>
    </dgm:pt>
    <dgm:pt modelId="{14703450-A587-4774-895C-B11DF3E968FC}" type="pres">
      <dgm:prSet presAssocID="{45A6E4D1-47BC-4DF3-BD1F-E0A40DE7A195}" presName="nodeText" presStyleLbl="bgAccFollowNode1" presStyleIdx="0" presStyleCnt="3">
        <dgm:presLayoutVars>
          <dgm:bulletEnabled val="1"/>
        </dgm:presLayoutVars>
      </dgm:prSet>
      <dgm:spPr/>
    </dgm:pt>
    <dgm:pt modelId="{079687A2-5E55-4C14-93F5-E27C42C69497}" type="pres">
      <dgm:prSet presAssocID="{E8F0764B-F929-4636-BD2B-09A575B57E43}" presName="sibTrans" presStyleCnt="0"/>
      <dgm:spPr/>
    </dgm:pt>
    <dgm:pt modelId="{AD84EA3B-D8DF-4EEF-8BFB-9D53B949E825}" type="pres">
      <dgm:prSet presAssocID="{B279FFFE-55F4-4D2C-B9E9-B6EF3EC3FB40}" presName="compositeNode" presStyleCnt="0">
        <dgm:presLayoutVars>
          <dgm:bulletEnabled val="1"/>
        </dgm:presLayoutVars>
      </dgm:prSet>
      <dgm:spPr/>
    </dgm:pt>
    <dgm:pt modelId="{43F0DCDA-283E-4EC7-81E7-D08755DD7D5C}" type="pres">
      <dgm:prSet presAssocID="{B279FFFE-55F4-4D2C-B9E9-B6EF3EC3FB40}" presName="bgRect" presStyleLbl="bgAccFollowNode1" presStyleIdx="1" presStyleCnt="3"/>
      <dgm:spPr/>
    </dgm:pt>
    <dgm:pt modelId="{D0522854-7E04-4D5C-8DDA-9DAE7D6ECBD6}" type="pres">
      <dgm:prSet presAssocID="{0F6FACE5-4DA5-46D0-98B3-5C7E1793DC5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A6CDA90-1630-4269-8149-CA60B5FEFB69}" type="pres">
      <dgm:prSet presAssocID="{B279FFFE-55F4-4D2C-B9E9-B6EF3EC3FB40}" presName="bottomLine" presStyleLbl="alignNode1" presStyleIdx="3" presStyleCnt="6">
        <dgm:presLayoutVars/>
      </dgm:prSet>
      <dgm:spPr/>
    </dgm:pt>
    <dgm:pt modelId="{0812266D-518A-4D63-BD76-858F1F44999C}" type="pres">
      <dgm:prSet presAssocID="{B279FFFE-55F4-4D2C-B9E9-B6EF3EC3FB40}" presName="nodeText" presStyleLbl="bgAccFollowNode1" presStyleIdx="1" presStyleCnt="3">
        <dgm:presLayoutVars>
          <dgm:bulletEnabled val="1"/>
        </dgm:presLayoutVars>
      </dgm:prSet>
      <dgm:spPr/>
    </dgm:pt>
    <dgm:pt modelId="{D9E1A9AC-AF89-42E0-A94D-A4FFCF4DA406}" type="pres">
      <dgm:prSet presAssocID="{0F6FACE5-4DA5-46D0-98B3-5C7E1793DC50}" presName="sibTrans" presStyleCnt="0"/>
      <dgm:spPr/>
    </dgm:pt>
    <dgm:pt modelId="{41F8DCD7-6DEC-48E0-992A-F5CF36F6AC3D}" type="pres">
      <dgm:prSet presAssocID="{F7B284DF-0505-4DF3-803D-3C204C174857}" presName="compositeNode" presStyleCnt="0">
        <dgm:presLayoutVars>
          <dgm:bulletEnabled val="1"/>
        </dgm:presLayoutVars>
      </dgm:prSet>
      <dgm:spPr/>
    </dgm:pt>
    <dgm:pt modelId="{1C3A1B51-528F-4323-B7CE-4732C2FD3188}" type="pres">
      <dgm:prSet presAssocID="{F7B284DF-0505-4DF3-803D-3C204C174857}" presName="bgRect" presStyleLbl="bgAccFollowNode1" presStyleIdx="2" presStyleCnt="3"/>
      <dgm:spPr/>
    </dgm:pt>
    <dgm:pt modelId="{C2EAAA82-F211-45DC-B3FD-35DC91098F10}" type="pres">
      <dgm:prSet presAssocID="{D62A790D-C98F-4727-BB96-88748A962F6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FA8A3BF-A3D8-45DD-A2AE-EC3CE80E556E}" type="pres">
      <dgm:prSet presAssocID="{F7B284DF-0505-4DF3-803D-3C204C174857}" presName="bottomLine" presStyleLbl="alignNode1" presStyleIdx="5" presStyleCnt="6">
        <dgm:presLayoutVars/>
      </dgm:prSet>
      <dgm:spPr/>
    </dgm:pt>
    <dgm:pt modelId="{A565C697-71BD-4917-A458-9119A178EE74}" type="pres">
      <dgm:prSet presAssocID="{F7B284DF-0505-4DF3-803D-3C204C17485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DF8C500-C4EF-4F33-8640-18AEF79C3A5D}" type="presOf" srcId="{DD46CCE4-782E-4447-AF7E-91749ACBBC2D}" destId="{A565C697-71BD-4917-A458-9119A178EE74}" srcOrd="0" destOrd="1" presId="urn:microsoft.com/office/officeart/2016/7/layout/BasicLinearProcessNumbered"/>
    <dgm:cxn modelId="{BB363917-7F40-4A13-8CB1-EE062234E7FC}" srcId="{45A6E4D1-47BC-4DF3-BD1F-E0A40DE7A195}" destId="{F20669D4-327D-4D15-9E91-800A5FDF4469}" srcOrd="0" destOrd="0" parTransId="{6AFFC42B-1097-4256-A7F7-6FF35263B6A7}" sibTransId="{7A5EB730-0802-4681-B15A-6D3DD2C07671}"/>
    <dgm:cxn modelId="{3860B020-03FF-4181-B27E-915832137DE6}" type="presOf" srcId="{0F6FACE5-4DA5-46D0-98B3-5C7E1793DC50}" destId="{D0522854-7E04-4D5C-8DDA-9DAE7D6ECBD6}" srcOrd="0" destOrd="0" presId="urn:microsoft.com/office/officeart/2016/7/layout/BasicLinearProcessNumbered"/>
    <dgm:cxn modelId="{2F555621-C77A-479D-9326-C954AD711A6B}" type="presOf" srcId="{D62A790D-C98F-4727-BB96-88748A962F61}" destId="{C2EAAA82-F211-45DC-B3FD-35DC91098F10}" srcOrd="0" destOrd="0" presId="urn:microsoft.com/office/officeart/2016/7/layout/BasicLinearProcessNumbered"/>
    <dgm:cxn modelId="{E382F63D-94E9-4657-9B13-128831BDB2F1}" type="presOf" srcId="{F20669D4-327D-4D15-9E91-800A5FDF4469}" destId="{14703450-A587-4774-895C-B11DF3E968FC}" srcOrd="0" destOrd="1" presId="urn:microsoft.com/office/officeart/2016/7/layout/BasicLinearProcessNumbered"/>
    <dgm:cxn modelId="{E017E441-8FF8-48B7-AEA7-1A6EF105C9D7}" type="presOf" srcId="{E8F0764B-F929-4636-BD2B-09A575B57E43}" destId="{C99C1C82-16FC-4FF4-B123-5D1080A77C8B}" srcOrd="0" destOrd="0" presId="urn:microsoft.com/office/officeart/2016/7/layout/BasicLinearProcessNumbered"/>
    <dgm:cxn modelId="{DBBC6A62-AB4F-4AAA-A5BD-28649EAEDA25}" type="presOf" srcId="{B279FFFE-55F4-4D2C-B9E9-B6EF3EC3FB40}" destId="{0812266D-518A-4D63-BD76-858F1F44999C}" srcOrd="1" destOrd="0" presId="urn:microsoft.com/office/officeart/2016/7/layout/BasicLinearProcessNumbered"/>
    <dgm:cxn modelId="{CA929549-2021-49E2-8681-BC06DA90764D}" srcId="{B279FFFE-55F4-4D2C-B9E9-B6EF3EC3FB40}" destId="{95B1BCEE-2E08-4078-B2F2-FB7A3C6E0B41}" srcOrd="0" destOrd="0" parTransId="{11D79797-4BF7-4E69-97B3-A8DE213E1DA4}" sibTransId="{8C9D19D9-6CD5-4349-84D3-295BCE0F8C29}"/>
    <dgm:cxn modelId="{811EC369-848C-4022-AB42-D0F7421F0CB7}" srcId="{60682F17-905A-407F-BE9D-4B7A5788E4F4}" destId="{B279FFFE-55F4-4D2C-B9E9-B6EF3EC3FB40}" srcOrd="1" destOrd="0" parTransId="{E1098412-1C5B-495D-80AA-289C5106F831}" sibTransId="{0F6FACE5-4DA5-46D0-98B3-5C7E1793DC50}"/>
    <dgm:cxn modelId="{17F12D4B-3536-4ED6-86A2-5914909B7490}" srcId="{F7B284DF-0505-4DF3-803D-3C204C174857}" destId="{DD46CCE4-782E-4447-AF7E-91749ACBBC2D}" srcOrd="0" destOrd="0" parTransId="{5271A852-0D40-486B-BDED-6287D5FB906D}" sibTransId="{F37DFCCD-8282-4D4F-89A3-31A94D6FD620}"/>
    <dgm:cxn modelId="{36E0734F-6CEA-4173-87C0-C8C0820C62E7}" type="presOf" srcId="{F7B284DF-0505-4DF3-803D-3C204C174857}" destId="{A565C697-71BD-4917-A458-9119A178EE74}" srcOrd="1" destOrd="0" presId="urn:microsoft.com/office/officeart/2016/7/layout/BasicLinearProcessNumbered"/>
    <dgm:cxn modelId="{8623C155-4F34-4627-AC37-92A1B77ADB63}" type="presOf" srcId="{B279FFFE-55F4-4D2C-B9E9-B6EF3EC3FB40}" destId="{43F0DCDA-283E-4EC7-81E7-D08755DD7D5C}" srcOrd="0" destOrd="0" presId="urn:microsoft.com/office/officeart/2016/7/layout/BasicLinearProcessNumbered"/>
    <dgm:cxn modelId="{AFD87677-57BA-4559-9C17-7CF3293080B0}" srcId="{60682F17-905A-407F-BE9D-4B7A5788E4F4}" destId="{45A6E4D1-47BC-4DF3-BD1F-E0A40DE7A195}" srcOrd="0" destOrd="0" parTransId="{AD0234B3-1FB7-4CE8-907E-68DFDAC30D09}" sibTransId="{E8F0764B-F929-4636-BD2B-09A575B57E43}"/>
    <dgm:cxn modelId="{C4D0F281-77D3-4AAB-9549-364D4229E514}" type="presOf" srcId="{45A6E4D1-47BC-4DF3-BD1F-E0A40DE7A195}" destId="{14703450-A587-4774-895C-B11DF3E968FC}" srcOrd="1" destOrd="0" presId="urn:microsoft.com/office/officeart/2016/7/layout/BasicLinearProcessNumbered"/>
    <dgm:cxn modelId="{BEA28E98-CC11-45FF-BC82-C94563091F23}" type="presOf" srcId="{60682F17-905A-407F-BE9D-4B7A5788E4F4}" destId="{7CCCDC81-1B66-473C-BCB7-EDA31F8A6D7A}" srcOrd="0" destOrd="0" presId="urn:microsoft.com/office/officeart/2016/7/layout/BasicLinearProcessNumbered"/>
    <dgm:cxn modelId="{7119EF99-FB93-49E3-801F-977ECF6EAAE1}" type="presOf" srcId="{F7B284DF-0505-4DF3-803D-3C204C174857}" destId="{1C3A1B51-528F-4323-B7CE-4732C2FD3188}" srcOrd="0" destOrd="0" presId="urn:microsoft.com/office/officeart/2016/7/layout/BasicLinearProcessNumbered"/>
    <dgm:cxn modelId="{85B1F9AD-DAED-4BFE-BA64-30F892DDE128}" type="presOf" srcId="{45A6E4D1-47BC-4DF3-BD1F-E0A40DE7A195}" destId="{6C1656BC-C096-44AF-93B9-19406D6D765D}" srcOrd="0" destOrd="0" presId="urn:microsoft.com/office/officeart/2016/7/layout/BasicLinearProcessNumbered"/>
    <dgm:cxn modelId="{42A6B2CF-0CD3-4C89-A0FC-627575855672}" srcId="{60682F17-905A-407F-BE9D-4B7A5788E4F4}" destId="{F7B284DF-0505-4DF3-803D-3C204C174857}" srcOrd="2" destOrd="0" parTransId="{A92D4EC6-359B-4840-9D90-3FA6530ED61F}" sibTransId="{D62A790D-C98F-4727-BB96-88748A962F61}"/>
    <dgm:cxn modelId="{3B4761F1-380B-4DBD-8E75-95C41984CDD3}" type="presOf" srcId="{95B1BCEE-2E08-4078-B2F2-FB7A3C6E0B41}" destId="{0812266D-518A-4D63-BD76-858F1F44999C}" srcOrd="0" destOrd="1" presId="urn:microsoft.com/office/officeart/2016/7/layout/BasicLinearProcessNumbered"/>
    <dgm:cxn modelId="{57C1A498-49A1-4AD6-9A3A-A5F3E2EA7660}" type="presParOf" srcId="{7CCCDC81-1B66-473C-BCB7-EDA31F8A6D7A}" destId="{EF0DF9DE-1F2D-4914-949A-7EBE8B514431}" srcOrd="0" destOrd="0" presId="urn:microsoft.com/office/officeart/2016/7/layout/BasicLinearProcessNumbered"/>
    <dgm:cxn modelId="{A89647DC-F009-42C7-B794-59459B8B0360}" type="presParOf" srcId="{EF0DF9DE-1F2D-4914-949A-7EBE8B514431}" destId="{6C1656BC-C096-44AF-93B9-19406D6D765D}" srcOrd="0" destOrd="0" presId="urn:microsoft.com/office/officeart/2016/7/layout/BasicLinearProcessNumbered"/>
    <dgm:cxn modelId="{097FFA7D-53D6-49B3-86DE-8361369D86A0}" type="presParOf" srcId="{EF0DF9DE-1F2D-4914-949A-7EBE8B514431}" destId="{C99C1C82-16FC-4FF4-B123-5D1080A77C8B}" srcOrd="1" destOrd="0" presId="urn:microsoft.com/office/officeart/2016/7/layout/BasicLinearProcessNumbered"/>
    <dgm:cxn modelId="{62905A19-2EE0-4E02-9BB5-ECAFC8238763}" type="presParOf" srcId="{EF0DF9DE-1F2D-4914-949A-7EBE8B514431}" destId="{D471470B-F8BA-484A-865B-B1D84CF6017E}" srcOrd="2" destOrd="0" presId="urn:microsoft.com/office/officeart/2016/7/layout/BasicLinearProcessNumbered"/>
    <dgm:cxn modelId="{47C27794-2748-49B8-BC29-B716AE02DD20}" type="presParOf" srcId="{EF0DF9DE-1F2D-4914-949A-7EBE8B514431}" destId="{14703450-A587-4774-895C-B11DF3E968FC}" srcOrd="3" destOrd="0" presId="urn:microsoft.com/office/officeart/2016/7/layout/BasicLinearProcessNumbered"/>
    <dgm:cxn modelId="{43445897-4868-489B-B21C-443676DF775D}" type="presParOf" srcId="{7CCCDC81-1B66-473C-BCB7-EDA31F8A6D7A}" destId="{079687A2-5E55-4C14-93F5-E27C42C69497}" srcOrd="1" destOrd="0" presId="urn:microsoft.com/office/officeart/2016/7/layout/BasicLinearProcessNumbered"/>
    <dgm:cxn modelId="{DB166734-ED8F-4ACC-B56D-51F993ADA799}" type="presParOf" srcId="{7CCCDC81-1B66-473C-BCB7-EDA31F8A6D7A}" destId="{AD84EA3B-D8DF-4EEF-8BFB-9D53B949E825}" srcOrd="2" destOrd="0" presId="urn:microsoft.com/office/officeart/2016/7/layout/BasicLinearProcessNumbered"/>
    <dgm:cxn modelId="{66A2DC9A-F89D-4E33-AFCC-2BBBB0EB0360}" type="presParOf" srcId="{AD84EA3B-D8DF-4EEF-8BFB-9D53B949E825}" destId="{43F0DCDA-283E-4EC7-81E7-D08755DD7D5C}" srcOrd="0" destOrd="0" presId="urn:microsoft.com/office/officeart/2016/7/layout/BasicLinearProcessNumbered"/>
    <dgm:cxn modelId="{8DAE89F7-E221-4D27-9DCE-ECD5042A00B0}" type="presParOf" srcId="{AD84EA3B-D8DF-4EEF-8BFB-9D53B949E825}" destId="{D0522854-7E04-4D5C-8DDA-9DAE7D6ECBD6}" srcOrd="1" destOrd="0" presId="urn:microsoft.com/office/officeart/2016/7/layout/BasicLinearProcessNumbered"/>
    <dgm:cxn modelId="{22A26B0D-41DF-48B8-8DFC-41CBA417FC80}" type="presParOf" srcId="{AD84EA3B-D8DF-4EEF-8BFB-9D53B949E825}" destId="{3A6CDA90-1630-4269-8149-CA60B5FEFB69}" srcOrd="2" destOrd="0" presId="urn:microsoft.com/office/officeart/2016/7/layout/BasicLinearProcessNumbered"/>
    <dgm:cxn modelId="{7C81976F-9955-474D-9648-261E82DFB82E}" type="presParOf" srcId="{AD84EA3B-D8DF-4EEF-8BFB-9D53B949E825}" destId="{0812266D-518A-4D63-BD76-858F1F44999C}" srcOrd="3" destOrd="0" presId="urn:microsoft.com/office/officeart/2016/7/layout/BasicLinearProcessNumbered"/>
    <dgm:cxn modelId="{E264CB93-90FA-4BEB-A272-9E331012117E}" type="presParOf" srcId="{7CCCDC81-1B66-473C-BCB7-EDA31F8A6D7A}" destId="{D9E1A9AC-AF89-42E0-A94D-A4FFCF4DA406}" srcOrd="3" destOrd="0" presId="urn:microsoft.com/office/officeart/2016/7/layout/BasicLinearProcessNumbered"/>
    <dgm:cxn modelId="{8B5A4961-B665-4FDB-A323-49F4E8E71DA9}" type="presParOf" srcId="{7CCCDC81-1B66-473C-BCB7-EDA31F8A6D7A}" destId="{41F8DCD7-6DEC-48E0-992A-F5CF36F6AC3D}" srcOrd="4" destOrd="0" presId="urn:microsoft.com/office/officeart/2016/7/layout/BasicLinearProcessNumbered"/>
    <dgm:cxn modelId="{23E60C5C-C1D3-417E-9113-4579D9B86D36}" type="presParOf" srcId="{41F8DCD7-6DEC-48E0-992A-F5CF36F6AC3D}" destId="{1C3A1B51-528F-4323-B7CE-4732C2FD3188}" srcOrd="0" destOrd="0" presId="urn:microsoft.com/office/officeart/2016/7/layout/BasicLinearProcessNumbered"/>
    <dgm:cxn modelId="{7C3C927E-4D12-42BF-B0AE-47814B1F07B8}" type="presParOf" srcId="{41F8DCD7-6DEC-48E0-992A-F5CF36F6AC3D}" destId="{C2EAAA82-F211-45DC-B3FD-35DC91098F10}" srcOrd="1" destOrd="0" presId="urn:microsoft.com/office/officeart/2016/7/layout/BasicLinearProcessNumbered"/>
    <dgm:cxn modelId="{D2AC38C0-025E-4ED6-AF24-060A3AB398D8}" type="presParOf" srcId="{41F8DCD7-6DEC-48E0-992A-F5CF36F6AC3D}" destId="{EFA8A3BF-A3D8-45DD-A2AE-EC3CE80E556E}" srcOrd="2" destOrd="0" presId="urn:microsoft.com/office/officeart/2016/7/layout/BasicLinearProcessNumbered"/>
    <dgm:cxn modelId="{3F59F0F2-F75B-4775-9B53-104935A04DB5}" type="presParOf" srcId="{41F8DCD7-6DEC-48E0-992A-F5CF36F6AC3D}" destId="{A565C697-71BD-4917-A458-9119A178EE7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76C95-9F32-4EE7-81CC-0D256E3AB417}">
      <dsp:nvSpPr>
        <dsp:cNvPr id="0" name=""/>
        <dsp:cNvSpPr/>
      </dsp:nvSpPr>
      <dsp:spPr>
        <a:xfrm>
          <a:off x="0" y="5130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Form Tutor – Level 1</a:t>
          </a:r>
          <a:endParaRPr lang="en-US" sz="2700" kern="1200" dirty="0"/>
        </a:p>
      </dsp:txBody>
      <dsp:txXfrm>
        <a:off x="31613" y="36743"/>
        <a:ext cx="8166374" cy="584369"/>
      </dsp:txXfrm>
    </dsp:sp>
    <dsp:sp modelId="{68A1A06A-055E-49FC-B7A0-849F52739868}">
      <dsp:nvSpPr>
        <dsp:cNvPr id="0" name=""/>
        <dsp:cNvSpPr/>
      </dsp:nvSpPr>
      <dsp:spPr>
        <a:xfrm>
          <a:off x="0" y="652725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- first point of contact for all parent queries </a:t>
          </a:r>
          <a:endParaRPr lang="en-US" sz="2100" kern="1200"/>
        </a:p>
      </dsp:txBody>
      <dsp:txXfrm>
        <a:off x="0" y="652725"/>
        <a:ext cx="8229600" cy="447120"/>
      </dsp:txXfrm>
    </dsp:sp>
    <dsp:sp modelId="{F47AD1EF-B789-4E1E-88F2-3AE2289A3AA9}">
      <dsp:nvSpPr>
        <dsp:cNvPr id="0" name=""/>
        <dsp:cNvSpPr/>
      </dsp:nvSpPr>
      <dsp:spPr>
        <a:xfrm>
          <a:off x="0" y="1099845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Head of Year – Level 2</a:t>
          </a:r>
          <a:endParaRPr lang="en-US" sz="2700" kern="1200" dirty="0"/>
        </a:p>
      </dsp:txBody>
      <dsp:txXfrm>
        <a:off x="31613" y="1131458"/>
        <a:ext cx="8166374" cy="584369"/>
      </dsp:txXfrm>
    </dsp:sp>
    <dsp:sp modelId="{BD08EF8B-34A6-4503-A109-525E8A1A0C6F}">
      <dsp:nvSpPr>
        <dsp:cNvPr id="0" name=""/>
        <dsp:cNvSpPr/>
      </dsp:nvSpPr>
      <dsp:spPr>
        <a:xfrm>
          <a:off x="0" y="1747440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- Mrs Rea and Mrs Scott</a:t>
          </a:r>
          <a:endParaRPr lang="en-US" sz="2100" kern="1200"/>
        </a:p>
      </dsp:txBody>
      <dsp:txXfrm>
        <a:off x="0" y="1747440"/>
        <a:ext cx="8229600" cy="447120"/>
      </dsp:txXfrm>
    </dsp:sp>
    <dsp:sp modelId="{17426EF1-5D96-49D0-9ABB-DF3789EB33BD}">
      <dsp:nvSpPr>
        <dsp:cNvPr id="0" name=""/>
        <dsp:cNvSpPr/>
      </dsp:nvSpPr>
      <dsp:spPr>
        <a:xfrm>
          <a:off x="0" y="2194560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Senior Teacher for Pastoral Care – Level 3</a:t>
          </a:r>
          <a:endParaRPr lang="en-US" sz="2700" kern="1200" dirty="0"/>
        </a:p>
      </dsp:txBody>
      <dsp:txXfrm>
        <a:off x="31613" y="2226173"/>
        <a:ext cx="8166374" cy="584369"/>
      </dsp:txXfrm>
    </dsp:sp>
    <dsp:sp modelId="{18296B7E-08AB-483E-B80B-E6EC98CC4D68}">
      <dsp:nvSpPr>
        <dsp:cNvPr id="0" name=""/>
        <dsp:cNvSpPr/>
      </dsp:nvSpPr>
      <dsp:spPr>
        <a:xfrm>
          <a:off x="0" y="2842154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- Mrs Beckett – responsible for girls</a:t>
          </a:r>
          <a:endParaRPr lang="en-US" sz="2100" kern="1200"/>
        </a:p>
      </dsp:txBody>
      <dsp:txXfrm>
        <a:off x="0" y="2842154"/>
        <a:ext cx="8229600" cy="447120"/>
      </dsp:txXfrm>
    </dsp:sp>
    <dsp:sp modelId="{48B9D53F-3C63-411A-A878-5DC3886AF46C}">
      <dsp:nvSpPr>
        <dsp:cNvPr id="0" name=""/>
        <dsp:cNvSpPr/>
      </dsp:nvSpPr>
      <dsp:spPr>
        <a:xfrm>
          <a:off x="0" y="3289275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Deputy Principal – Level 3</a:t>
          </a:r>
          <a:endParaRPr lang="en-US" sz="2700" kern="1200" dirty="0"/>
        </a:p>
      </dsp:txBody>
      <dsp:txXfrm>
        <a:off x="31613" y="3320888"/>
        <a:ext cx="8166374" cy="584369"/>
      </dsp:txXfrm>
    </dsp:sp>
    <dsp:sp modelId="{691AAEFE-0876-4F96-B36D-16B865048225}">
      <dsp:nvSpPr>
        <dsp:cNvPr id="0" name=""/>
        <dsp:cNvSpPr/>
      </dsp:nvSpPr>
      <dsp:spPr>
        <a:xfrm>
          <a:off x="0" y="3936869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- Mr Dane – responsible for boys</a:t>
          </a:r>
          <a:endParaRPr lang="en-US" sz="2100" kern="1200"/>
        </a:p>
      </dsp:txBody>
      <dsp:txXfrm>
        <a:off x="0" y="3936869"/>
        <a:ext cx="8229600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D16A1-D7AC-4B9A-AB68-3E4EC4C9FE1B}">
      <dsp:nvSpPr>
        <dsp:cNvPr id="0" name=""/>
        <dsp:cNvSpPr/>
      </dsp:nvSpPr>
      <dsp:spPr>
        <a:xfrm>
          <a:off x="0" y="678960"/>
          <a:ext cx="8229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Mr M Dane</a:t>
          </a:r>
          <a:endParaRPr lang="en-US" sz="2000" kern="1200"/>
        </a:p>
      </dsp:txBody>
      <dsp:txXfrm>
        <a:off x="0" y="678960"/>
        <a:ext cx="8229600" cy="850500"/>
      </dsp:txXfrm>
    </dsp:sp>
    <dsp:sp modelId="{CBAB3225-201C-466C-8B83-EEB22F595B55}">
      <dsp:nvSpPr>
        <dsp:cNvPr id="0" name=""/>
        <dsp:cNvSpPr/>
      </dsp:nvSpPr>
      <dsp:spPr>
        <a:xfrm>
          <a:off x="411480" y="383759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Designated Teacher for Child Protection</a:t>
          </a:r>
          <a:endParaRPr lang="en-US" sz="2000" kern="1200"/>
        </a:p>
      </dsp:txBody>
      <dsp:txXfrm>
        <a:off x="440301" y="412580"/>
        <a:ext cx="5703078" cy="532758"/>
      </dsp:txXfrm>
    </dsp:sp>
    <dsp:sp modelId="{A9707A1D-823D-4571-9EF9-808E37BD3BF2}">
      <dsp:nvSpPr>
        <dsp:cNvPr id="0" name=""/>
        <dsp:cNvSpPr/>
      </dsp:nvSpPr>
      <dsp:spPr>
        <a:xfrm>
          <a:off x="0" y="1932660"/>
          <a:ext cx="8229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Mrs K Beckett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Miss E Collins</a:t>
          </a:r>
          <a:endParaRPr lang="en-US" sz="2000" kern="1200"/>
        </a:p>
      </dsp:txBody>
      <dsp:txXfrm>
        <a:off x="0" y="1932660"/>
        <a:ext cx="8229600" cy="1165500"/>
      </dsp:txXfrm>
    </dsp:sp>
    <dsp:sp modelId="{5DD90DC2-FD26-4BBC-B1F5-9F7380106D87}">
      <dsp:nvSpPr>
        <dsp:cNvPr id="0" name=""/>
        <dsp:cNvSpPr/>
      </dsp:nvSpPr>
      <dsp:spPr>
        <a:xfrm>
          <a:off x="411480" y="1637460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Deputy Designated Teacher for Child Protection</a:t>
          </a:r>
          <a:endParaRPr lang="en-US" sz="2000" kern="1200"/>
        </a:p>
      </dsp:txBody>
      <dsp:txXfrm>
        <a:off x="440301" y="1666281"/>
        <a:ext cx="5703078" cy="532758"/>
      </dsp:txXfrm>
    </dsp:sp>
    <dsp:sp modelId="{FF1C8527-A506-40A3-B953-6E0D10A56EEE}">
      <dsp:nvSpPr>
        <dsp:cNvPr id="0" name=""/>
        <dsp:cNvSpPr/>
      </dsp:nvSpPr>
      <dsp:spPr>
        <a:xfrm>
          <a:off x="0" y="350136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9ECFB-3E3D-4C2C-ACEE-E3B935E00A2E}">
      <dsp:nvSpPr>
        <dsp:cNvPr id="0" name=""/>
        <dsp:cNvSpPr/>
      </dsp:nvSpPr>
      <dsp:spPr>
        <a:xfrm>
          <a:off x="411480" y="3206160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Principal – Mr J Martin</a:t>
          </a:r>
          <a:endParaRPr lang="en-US" sz="2000" kern="1200"/>
        </a:p>
      </dsp:txBody>
      <dsp:txXfrm>
        <a:off x="440301" y="3234981"/>
        <a:ext cx="57030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9B45-D47E-4F60-A4A2-6F06CC93E434}">
      <dsp:nvSpPr>
        <dsp:cNvPr id="0" name=""/>
        <dsp:cNvSpPr/>
      </dsp:nvSpPr>
      <dsp:spPr>
        <a:xfrm>
          <a:off x="0" y="214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C759C-0A5A-4157-84FD-6453082A156E}">
      <dsp:nvSpPr>
        <dsp:cNvPr id="0" name=""/>
        <dsp:cNvSpPr/>
      </dsp:nvSpPr>
      <dsp:spPr>
        <a:xfrm>
          <a:off x="0" y="2143"/>
          <a:ext cx="8229600" cy="1461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Parents must send a note to school detailing reason for absence so this can be recorded on students’ attendance record.</a:t>
          </a:r>
          <a:endParaRPr lang="en-US" sz="2900" kern="1200"/>
        </a:p>
      </dsp:txBody>
      <dsp:txXfrm>
        <a:off x="0" y="2143"/>
        <a:ext cx="8229600" cy="1461611"/>
      </dsp:txXfrm>
    </dsp:sp>
    <dsp:sp modelId="{2E6719B6-CB36-4103-B4B2-22A4570425E7}">
      <dsp:nvSpPr>
        <dsp:cNvPr id="0" name=""/>
        <dsp:cNvSpPr/>
      </dsp:nvSpPr>
      <dsp:spPr>
        <a:xfrm>
          <a:off x="0" y="14637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B5A03-D1B5-4B95-A041-C7A4E0215BC0}">
      <dsp:nvSpPr>
        <dsp:cNvPr id="0" name=""/>
        <dsp:cNvSpPr/>
      </dsp:nvSpPr>
      <dsp:spPr>
        <a:xfrm>
          <a:off x="0" y="1463754"/>
          <a:ext cx="8229600" cy="1461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Form tutors will contact you if a student has been absent for more than 3 consecutive days. </a:t>
          </a:r>
          <a:endParaRPr lang="en-US" sz="2900" kern="1200"/>
        </a:p>
      </dsp:txBody>
      <dsp:txXfrm>
        <a:off x="0" y="1463754"/>
        <a:ext cx="8229600" cy="1461611"/>
      </dsp:txXfrm>
    </dsp:sp>
    <dsp:sp modelId="{E015151B-F9FA-4869-A96E-AD4D57384215}">
      <dsp:nvSpPr>
        <dsp:cNvPr id="0" name=""/>
        <dsp:cNvSpPr/>
      </dsp:nvSpPr>
      <dsp:spPr>
        <a:xfrm>
          <a:off x="0" y="292536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1E10-AF2C-4873-9404-79C2E4904165}">
      <dsp:nvSpPr>
        <dsp:cNvPr id="0" name=""/>
        <dsp:cNvSpPr/>
      </dsp:nvSpPr>
      <dsp:spPr>
        <a:xfrm>
          <a:off x="0" y="2925365"/>
          <a:ext cx="8229600" cy="1461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Holidays during term time are strongly discouraged</a:t>
          </a:r>
          <a:endParaRPr lang="en-US" sz="2900" kern="1200"/>
        </a:p>
      </dsp:txBody>
      <dsp:txXfrm>
        <a:off x="0" y="2925365"/>
        <a:ext cx="8229600" cy="1461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8B1A2-D59C-4E2F-BA93-D9F7A4798ABB}">
      <dsp:nvSpPr>
        <dsp:cNvPr id="0" name=""/>
        <dsp:cNvSpPr/>
      </dsp:nvSpPr>
      <dsp:spPr>
        <a:xfrm>
          <a:off x="0" y="52292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Text Message</a:t>
          </a:r>
          <a:endParaRPr lang="en-US" sz="3000" kern="1200"/>
        </a:p>
      </dsp:txBody>
      <dsp:txXfrm>
        <a:off x="0" y="522922"/>
        <a:ext cx="2571749" cy="1543050"/>
      </dsp:txXfrm>
    </dsp:sp>
    <dsp:sp modelId="{56554744-383F-4B01-ABE8-C3226CFB4A72}">
      <dsp:nvSpPr>
        <dsp:cNvPr id="0" name=""/>
        <dsp:cNvSpPr/>
      </dsp:nvSpPr>
      <dsp:spPr>
        <a:xfrm>
          <a:off x="2828925" y="52292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Email</a:t>
          </a:r>
          <a:endParaRPr lang="en-US" sz="3000" kern="1200"/>
        </a:p>
      </dsp:txBody>
      <dsp:txXfrm>
        <a:off x="2828925" y="522922"/>
        <a:ext cx="2571749" cy="1543050"/>
      </dsp:txXfrm>
    </dsp:sp>
    <dsp:sp modelId="{9BF30FAC-B278-4F7E-A908-B9DE30F67360}">
      <dsp:nvSpPr>
        <dsp:cNvPr id="0" name=""/>
        <dsp:cNvSpPr/>
      </dsp:nvSpPr>
      <dsp:spPr>
        <a:xfrm>
          <a:off x="5657849" y="52292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Phonecall</a:t>
          </a:r>
          <a:endParaRPr lang="en-US" sz="3000" kern="1200"/>
        </a:p>
      </dsp:txBody>
      <dsp:txXfrm>
        <a:off x="5657849" y="522922"/>
        <a:ext cx="2571749" cy="1543050"/>
      </dsp:txXfrm>
    </dsp:sp>
    <dsp:sp modelId="{43A9EC0C-1675-4BCC-85DA-2E2AD69132CC}">
      <dsp:nvSpPr>
        <dsp:cNvPr id="0" name=""/>
        <dsp:cNvSpPr/>
      </dsp:nvSpPr>
      <dsp:spPr>
        <a:xfrm>
          <a:off x="1414462" y="232314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SIMS App</a:t>
          </a:r>
          <a:endParaRPr lang="en-US" sz="3000" kern="1200"/>
        </a:p>
      </dsp:txBody>
      <dsp:txXfrm>
        <a:off x="1414462" y="2323147"/>
        <a:ext cx="2571749" cy="1543050"/>
      </dsp:txXfrm>
    </dsp:sp>
    <dsp:sp modelId="{5B1C098D-B1CC-43B4-B209-A6B918DB017A}">
      <dsp:nvSpPr>
        <dsp:cNvPr id="0" name=""/>
        <dsp:cNvSpPr/>
      </dsp:nvSpPr>
      <dsp:spPr>
        <a:xfrm>
          <a:off x="4243387" y="232314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Parent Consultations</a:t>
          </a:r>
          <a:endParaRPr lang="en-US" sz="3000" kern="1200"/>
        </a:p>
      </dsp:txBody>
      <dsp:txXfrm>
        <a:off x="4243387" y="2323147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62CA-B2B4-4DC9-9974-FFE6696081BF}">
      <dsp:nvSpPr>
        <dsp:cNvPr id="0" name=""/>
        <dsp:cNvSpPr/>
      </dsp:nvSpPr>
      <dsp:spPr>
        <a:xfrm>
          <a:off x="0" y="3303922"/>
          <a:ext cx="8229600" cy="1084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Ensure PE kit/equipment is brought to school on the day it is required. Students should not wear their PE kit to college</a:t>
          </a:r>
          <a:endParaRPr lang="en-US" sz="2000" kern="1200"/>
        </a:p>
      </dsp:txBody>
      <dsp:txXfrm>
        <a:off x="0" y="3303922"/>
        <a:ext cx="8229600" cy="1084421"/>
      </dsp:txXfrm>
    </dsp:sp>
    <dsp:sp modelId="{D7FBBC88-287E-4AA9-BC71-4AC9D2398682}">
      <dsp:nvSpPr>
        <dsp:cNvPr id="0" name=""/>
        <dsp:cNvSpPr/>
      </dsp:nvSpPr>
      <dsp:spPr>
        <a:xfrm rot="10800000">
          <a:off x="0" y="1652349"/>
          <a:ext cx="8229600" cy="1667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Please encourage students to pack their school bag each night for the day ahead, students do not need to carry all of their books all of the time</a:t>
          </a:r>
          <a:endParaRPr lang="en-US" sz="2000" kern="1200"/>
        </a:p>
      </dsp:txBody>
      <dsp:txXfrm rot="10800000">
        <a:off x="0" y="1652349"/>
        <a:ext cx="8229600" cy="1083712"/>
      </dsp:txXfrm>
    </dsp:sp>
    <dsp:sp modelId="{1B9EECF4-D75B-4D3F-B812-4A0E430F27E9}">
      <dsp:nvSpPr>
        <dsp:cNvPr id="0" name=""/>
        <dsp:cNvSpPr/>
      </dsp:nvSpPr>
      <dsp:spPr>
        <a:xfrm rot="10800000">
          <a:off x="0" y="775"/>
          <a:ext cx="8229600" cy="1667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Students should come to school ready to learn with the correct equipment for each day</a:t>
          </a:r>
          <a:endParaRPr lang="en-US" sz="2000" kern="1200"/>
        </a:p>
      </dsp:txBody>
      <dsp:txXfrm rot="10800000">
        <a:off x="0" y="775"/>
        <a:ext cx="8229600" cy="1083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63F53-D0A2-4DC8-ABC3-436E5AB9F962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E468D-2FB4-4FE4-9F09-BBB3363EBFF0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Attendance and time keeping.</a:t>
          </a:r>
          <a:endParaRPr lang="en-US" sz="2300" kern="1200"/>
        </a:p>
      </dsp:txBody>
      <dsp:txXfrm>
        <a:off x="0" y="2209"/>
        <a:ext cx="8229600" cy="753590"/>
      </dsp:txXfrm>
    </dsp:sp>
    <dsp:sp modelId="{8E3EE0C0-5DFC-4D5F-A43E-BFBCB5EFE38C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2C78E-70F4-4496-B4C0-468BFB07E2C7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Personal Organisation, routine and planning to succeed.</a:t>
          </a:r>
          <a:endParaRPr lang="en-US" sz="2300" kern="1200"/>
        </a:p>
      </dsp:txBody>
      <dsp:txXfrm>
        <a:off x="0" y="755800"/>
        <a:ext cx="8229600" cy="753590"/>
      </dsp:txXfrm>
    </dsp:sp>
    <dsp:sp modelId="{7F72E283-60EB-46E6-905F-E7EEE19D16F4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FBC22-2467-4F7C-BC66-5DACD660C68B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Home study environment</a:t>
          </a:r>
          <a:endParaRPr lang="en-US" sz="2300" kern="1200"/>
        </a:p>
      </dsp:txBody>
      <dsp:txXfrm>
        <a:off x="0" y="1509390"/>
        <a:ext cx="8229600" cy="753590"/>
      </dsp:txXfrm>
    </dsp:sp>
    <dsp:sp modelId="{4CBBE1EE-D8B0-4FFE-B413-295154BD3242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12E0C-A3AA-432F-820A-FDA8CDF02B2E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Readiness to learn and work ethic</a:t>
          </a:r>
          <a:endParaRPr lang="en-US" sz="2300" kern="1200"/>
        </a:p>
      </dsp:txBody>
      <dsp:txXfrm>
        <a:off x="0" y="2262981"/>
        <a:ext cx="8229600" cy="753590"/>
      </dsp:txXfrm>
    </dsp:sp>
    <dsp:sp modelId="{47F5355C-19FF-4223-9E34-A65888C2A9F1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895F-2584-470C-BB68-3FF08170DAD2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Sleep, exercise, diet and routine</a:t>
          </a:r>
          <a:endParaRPr lang="en-US" sz="2300" kern="1200"/>
        </a:p>
      </dsp:txBody>
      <dsp:txXfrm>
        <a:off x="0" y="3016572"/>
        <a:ext cx="8229600" cy="753590"/>
      </dsp:txXfrm>
    </dsp:sp>
    <dsp:sp modelId="{497006A9-D9FA-43A4-AB1E-F5348D6A0251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1C8E1-D149-4C08-9A78-827AE2ABC3FF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Life experience and extra curricular</a:t>
          </a:r>
          <a:endParaRPr lang="en-US" sz="2300" kern="1200"/>
        </a:p>
      </dsp:txBody>
      <dsp:txXfrm>
        <a:off x="0" y="3770162"/>
        <a:ext cx="8229600" cy="753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E5D92-0C17-4860-B832-0E48AD62C49D}">
      <dsp:nvSpPr>
        <dsp:cNvPr id="0" name=""/>
        <dsp:cNvSpPr/>
      </dsp:nvSpPr>
      <dsp:spPr>
        <a:xfrm>
          <a:off x="2633471" y="2196"/>
          <a:ext cx="2962656" cy="105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Online Testing</a:t>
          </a:r>
          <a:endParaRPr lang="en-US" sz="2000" kern="1200"/>
        </a:p>
      </dsp:txBody>
      <dsp:txXfrm>
        <a:off x="2685048" y="53773"/>
        <a:ext cx="2859502" cy="953406"/>
      </dsp:txXfrm>
    </dsp:sp>
    <dsp:sp modelId="{5D264536-9ED1-4FF3-917B-472313F02B3A}">
      <dsp:nvSpPr>
        <dsp:cNvPr id="0" name=""/>
        <dsp:cNvSpPr/>
      </dsp:nvSpPr>
      <dsp:spPr>
        <a:xfrm>
          <a:off x="2633471" y="1111585"/>
          <a:ext cx="2962656" cy="105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Winter Assessments/Exams – Tracking 1</a:t>
          </a:r>
          <a:endParaRPr lang="en-US" sz="2000" kern="1200"/>
        </a:p>
      </dsp:txBody>
      <dsp:txXfrm>
        <a:off x="2685048" y="1163162"/>
        <a:ext cx="2859502" cy="953406"/>
      </dsp:txXfrm>
    </dsp:sp>
    <dsp:sp modelId="{266106D3-6B86-4646-8781-29F27E089EF5}">
      <dsp:nvSpPr>
        <dsp:cNvPr id="0" name=""/>
        <dsp:cNvSpPr/>
      </dsp:nvSpPr>
      <dsp:spPr>
        <a:xfrm>
          <a:off x="2633471" y="2220974"/>
          <a:ext cx="2962656" cy="105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Tracking Assessments – Tracking 2</a:t>
          </a:r>
          <a:endParaRPr lang="en-US" sz="2000" kern="1200" dirty="0"/>
        </a:p>
      </dsp:txBody>
      <dsp:txXfrm>
        <a:off x="2685048" y="2272551"/>
        <a:ext cx="2859502" cy="953406"/>
      </dsp:txXfrm>
    </dsp:sp>
    <dsp:sp modelId="{15A689D8-E1F8-45D6-9E2B-70C0F3AE0881}">
      <dsp:nvSpPr>
        <dsp:cNvPr id="0" name=""/>
        <dsp:cNvSpPr/>
      </dsp:nvSpPr>
      <dsp:spPr>
        <a:xfrm>
          <a:off x="2633471" y="3330362"/>
          <a:ext cx="2962656" cy="105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Summer Exams – Tracking 3</a:t>
          </a:r>
          <a:endParaRPr lang="en-US" sz="2000" kern="1200" dirty="0"/>
        </a:p>
      </dsp:txBody>
      <dsp:txXfrm>
        <a:off x="2685048" y="3381939"/>
        <a:ext cx="2859502" cy="953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56BC-C096-44AF-93B9-19406D6D765D}">
      <dsp:nvSpPr>
        <dsp:cNvPr id="0" name=""/>
        <dsp:cNvSpPr/>
      </dsp:nvSpPr>
      <dsp:spPr>
        <a:xfrm>
          <a:off x="0" y="394335"/>
          <a:ext cx="2571749" cy="3600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Base Data Report – End of October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SIMS app</a:t>
          </a:r>
          <a:endParaRPr lang="en-US" sz="1600" kern="1200"/>
        </a:p>
      </dsp:txBody>
      <dsp:txXfrm>
        <a:off x="0" y="1762506"/>
        <a:ext cx="2571749" cy="2160269"/>
      </dsp:txXfrm>
    </dsp:sp>
    <dsp:sp modelId="{C99C1C82-16FC-4FF4-B123-5D1080A77C8B}">
      <dsp:nvSpPr>
        <dsp:cNvPr id="0" name=""/>
        <dsp:cNvSpPr/>
      </dsp:nvSpPr>
      <dsp:spPr>
        <a:xfrm>
          <a:off x="745807" y="754380"/>
          <a:ext cx="1080134" cy="1080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12" tIns="12700" rIns="842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3989" y="912562"/>
        <a:ext cx="763770" cy="763770"/>
      </dsp:txXfrm>
    </dsp:sp>
    <dsp:sp modelId="{D471470B-F8BA-484A-865B-B1D84CF6017E}">
      <dsp:nvSpPr>
        <dsp:cNvPr id="0" name=""/>
        <dsp:cNvSpPr/>
      </dsp:nvSpPr>
      <dsp:spPr>
        <a:xfrm>
          <a:off x="0" y="3994713"/>
          <a:ext cx="25717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0DCDA-283E-4EC7-81E7-D08755DD7D5C}">
      <dsp:nvSpPr>
        <dsp:cNvPr id="0" name=""/>
        <dsp:cNvSpPr/>
      </dsp:nvSpPr>
      <dsp:spPr>
        <a:xfrm>
          <a:off x="2828925" y="394335"/>
          <a:ext cx="2571749" cy="3600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Parent Afternoon – 19</a:t>
          </a:r>
          <a:r>
            <a:rPr lang="en-GB" sz="2100" kern="1200" baseline="30000" dirty="0"/>
            <a:t>th</a:t>
          </a:r>
          <a:r>
            <a:rPr lang="en-GB" sz="2100" kern="1200" dirty="0"/>
            <a:t> February 2023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Online using School Cloud</a:t>
          </a:r>
          <a:endParaRPr lang="en-US" sz="1600" kern="1200"/>
        </a:p>
      </dsp:txBody>
      <dsp:txXfrm>
        <a:off x="2828925" y="1762506"/>
        <a:ext cx="2571749" cy="2160269"/>
      </dsp:txXfrm>
    </dsp:sp>
    <dsp:sp modelId="{D0522854-7E04-4D5C-8DDA-9DAE7D6ECBD6}">
      <dsp:nvSpPr>
        <dsp:cNvPr id="0" name=""/>
        <dsp:cNvSpPr/>
      </dsp:nvSpPr>
      <dsp:spPr>
        <a:xfrm>
          <a:off x="3574732" y="754380"/>
          <a:ext cx="1080134" cy="1080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12" tIns="12700" rIns="842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32914" y="912562"/>
        <a:ext cx="763770" cy="763770"/>
      </dsp:txXfrm>
    </dsp:sp>
    <dsp:sp modelId="{3A6CDA90-1630-4269-8149-CA60B5FEFB69}">
      <dsp:nvSpPr>
        <dsp:cNvPr id="0" name=""/>
        <dsp:cNvSpPr/>
      </dsp:nvSpPr>
      <dsp:spPr>
        <a:xfrm>
          <a:off x="2828925" y="3994713"/>
          <a:ext cx="25717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A1B51-528F-4323-B7CE-4732C2FD3188}">
      <dsp:nvSpPr>
        <dsp:cNvPr id="0" name=""/>
        <dsp:cNvSpPr/>
      </dsp:nvSpPr>
      <dsp:spPr>
        <a:xfrm>
          <a:off x="5657849" y="394335"/>
          <a:ext cx="2571749" cy="3600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Summer Written Report – End of June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SIMS app</a:t>
          </a:r>
          <a:endParaRPr lang="en-US" sz="1600" kern="1200" dirty="0"/>
        </a:p>
      </dsp:txBody>
      <dsp:txXfrm>
        <a:off x="5657849" y="1762506"/>
        <a:ext cx="2571749" cy="2160269"/>
      </dsp:txXfrm>
    </dsp:sp>
    <dsp:sp modelId="{C2EAAA82-F211-45DC-B3FD-35DC91098F10}">
      <dsp:nvSpPr>
        <dsp:cNvPr id="0" name=""/>
        <dsp:cNvSpPr/>
      </dsp:nvSpPr>
      <dsp:spPr>
        <a:xfrm>
          <a:off x="6403657" y="754380"/>
          <a:ext cx="1080134" cy="1080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12" tIns="12700" rIns="842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61839" y="912562"/>
        <a:ext cx="763770" cy="763770"/>
      </dsp:txXfrm>
    </dsp:sp>
    <dsp:sp modelId="{EFA8A3BF-A3D8-45DD-A2AE-EC3CE80E556E}">
      <dsp:nvSpPr>
        <dsp:cNvPr id="0" name=""/>
        <dsp:cNvSpPr/>
      </dsp:nvSpPr>
      <dsp:spPr>
        <a:xfrm>
          <a:off x="5657849" y="3994713"/>
          <a:ext cx="25717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7" y="2"/>
            <a:ext cx="2890665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61F1C-4C51-4928-B336-A4973449498D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9" y="4777612"/>
            <a:ext cx="5335893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44"/>
            <a:ext cx="2890665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7" y="9428244"/>
            <a:ext cx="2890665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6315-A92F-4970-A441-3E97D9972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8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HSLvital for parents to support young person and College on 5 yr 7yr journey.</a:t>
            </a:r>
          </a:p>
          <a:p>
            <a:r>
              <a:rPr lang="en-US" dirty="0"/>
              <a:t>Meet FT key pastoral link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062D2-2AEF-476D-96AD-164B1F8572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2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062D2-2AEF-476D-96AD-164B1F8572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52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062D2-2AEF-476D-96AD-164B1F8572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04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9F7A-0522-429A-8439-90282DF2282A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9F7A-0522-429A-8439-90282DF2282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6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38AE94-37D3-48BA-AEE4-91FD6B0F2880}" type="datetimeFigureOut">
              <a:rPr lang="en-GB" smtClean="0"/>
              <a:pPr/>
              <a:t>31/08/2023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30EF07-AE71-4A12-952B-8E0D8CB6974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8 Information Morning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Rea – Head of Year 8 Girls and 8V2</a:t>
            </a:r>
          </a:p>
          <a:p>
            <a:r>
              <a:rPr lang="en-GB" dirty="0"/>
              <a:t>Mrs Scott – Head of Year 8 Boys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ACA94-6B06-425C-858A-2E4474AB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1008"/>
            <a:ext cx="2657475" cy="314325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DF4DF36-820D-43E5-8FDD-C2F4E4A5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94" y="4708935"/>
            <a:ext cx="4084437" cy="1601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8730" r="8749" b="9325"/>
          <a:stretch/>
        </p:blipFill>
        <p:spPr bwMode="auto">
          <a:xfrm>
            <a:off x="251520" y="1335728"/>
            <a:ext cx="7632848" cy="412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12247-756D-4301-9C5A-E38995728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2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1BA7-FD7B-4767-99C7-CFF4DFA4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Counselling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344C08-A366-420A-B8C7-EB9506D0D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7540" r="38981" b="6250"/>
          <a:stretch/>
        </p:blipFill>
        <p:spPr bwMode="auto">
          <a:xfrm>
            <a:off x="2771800" y="85159"/>
            <a:ext cx="6372200" cy="668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C1C73-E72C-4588-B545-9D473D4C4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52C-8377-430A-A6FB-8F386898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Home-School Links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5297069-1A13-6253-6A4B-D30AA4242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E16B686-785D-4E5A-A678-CE8F5ED4FD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663A94-4752-B30C-2D98-6D6731C99DCD}"/>
              </a:ext>
            </a:extLst>
          </p:cNvPr>
          <p:cNvSpPr txBox="1"/>
          <p:nvPr/>
        </p:nvSpPr>
        <p:spPr>
          <a:xfrm>
            <a:off x="539552" y="62373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68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52C-8377-430A-A6FB-8F386898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Home-School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39DED-EB1E-4028-8A04-7284296A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/>
              <a:t>Please do not contact the college via our social media pages, all enquiries should be made via the college office on 02892607351.</a:t>
            </a:r>
          </a:p>
          <a:p>
            <a:pPr>
              <a:buFontTx/>
              <a:buChar char="-"/>
            </a:pPr>
            <a:r>
              <a:rPr lang="en-GB" sz="3200" dirty="0"/>
              <a:t>If you need to speak a member of staff, please make an appointment.</a:t>
            </a:r>
          </a:p>
          <a:p>
            <a:pPr>
              <a:buFontTx/>
              <a:buChar char="-"/>
            </a:pPr>
            <a:r>
              <a:rPr lang="en-GB" sz="3200" dirty="0"/>
              <a:t>Please be aware the staff are teaching from 9am -3pm.</a:t>
            </a:r>
          </a:p>
          <a:p>
            <a:pPr>
              <a:buFontTx/>
              <a:buChar char="-"/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E4385-C47E-4C7E-9CE0-5C010AC8A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53A47-29AE-4E91-872A-59E654A54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B0A0C3F-2E52-4DA5-8D43-CDD1FEFF2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3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Teaching &amp; Learning</a:t>
            </a:r>
            <a:br>
              <a:rPr lang="en-GB" dirty="0"/>
            </a:br>
            <a:r>
              <a:rPr lang="en-GB" dirty="0"/>
              <a:t>at Laurelhill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B1346-9B3F-4741-827F-63F0A7AA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1008"/>
            <a:ext cx="2657475" cy="314325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DDB1CC5-99A4-4190-8979-2BFC74576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5145163" cy="20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B933-8AE2-4D09-B56A-1DF86164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122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Encouraging Independent Learners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5E5D54B-B0F5-F7DD-D7E9-E3AE16736C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428967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A7BEA12-B7E8-4EDD-A9CA-7A1DBB770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2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665" y="5496166"/>
            <a:ext cx="8017727" cy="1360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/>
              <a:t>Parents also play a vital role in supporting their children.  The evidence shows that parental interest and encouragement is a strong predictor of a child’s success in education and their career.</a:t>
            </a:r>
          </a:p>
          <a:p>
            <a:pPr marL="109728" indent="0">
              <a:spcBef>
                <a:spcPts val="1200"/>
              </a:spcBef>
              <a:buNone/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22EB-64B4-481F-BFFC-C0B9E288FCC0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752"/>
          </a:xfrm>
        </p:spPr>
        <p:txBody>
          <a:bodyPr>
            <a:normAutofit/>
          </a:bodyPr>
          <a:lstStyle/>
          <a:p>
            <a:r>
              <a:rPr lang="en-GB" sz="3600" dirty="0"/>
              <a:t>Importance of Parental Support</a:t>
            </a:r>
          </a:p>
        </p:txBody>
      </p:sp>
      <p:pic>
        <p:nvPicPr>
          <p:cNvPr id="6" name="Give your child a helping han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9600" y="1303655"/>
            <a:ext cx="6504800" cy="36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0D1E4C76-4A69-F33C-477C-28ED7B3A75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171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919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Supporting your Child’s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4C353-4FA8-4DF9-9845-E63DA5CBD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7DA7647-8011-466A-A78E-EE039663C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8332"/>
            <a:ext cx="9073008" cy="6019668"/>
          </a:xfrm>
        </p:spPr>
      </p:pic>
    </p:spTree>
    <p:extLst>
      <p:ext uri="{BB962C8B-B14F-4D97-AF65-F5344CB8AC3E}">
        <p14:creationId xmlns:p14="http://schemas.microsoft.com/office/powerpoint/2010/main" val="416872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Purpose of the morning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To develop the home-school link</a:t>
            </a:r>
          </a:p>
          <a:p>
            <a:r>
              <a:rPr lang="en-US" sz="2400" dirty="0">
                <a:latin typeface="+mj-lt"/>
              </a:rPr>
              <a:t>A chance to meet key staff</a:t>
            </a:r>
          </a:p>
          <a:p>
            <a:r>
              <a:rPr lang="en-US" sz="2400" dirty="0">
                <a:latin typeface="+mj-lt"/>
              </a:rPr>
              <a:t>Explain pastoral and academic support available in College</a:t>
            </a:r>
          </a:p>
          <a:p>
            <a:r>
              <a:rPr lang="en-US" sz="2400" dirty="0">
                <a:latin typeface="+mj-lt"/>
              </a:rPr>
              <a:t>Supporting your child/young person in College</a:t>
            </a:r>
          </a:p>
          <a:p>
            <a:r>
              <a:rPr lang="en-US" sz="2400" dirty="0">
                <a:latin typeface="+mj-lt"/>
              </a:rPr>
              <a:t>Support networks within Laurelhill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1329E-4D50-441D-B0DA-A0F76D68F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7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48689-F0CD-4036-97DB-0805AADA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8 Assessment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E1A232B-805F-8A40-3925-72F41827C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61151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306D9D4-B3F2-4745-951D-191DD10CE2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F9E1-BBBF-4887-A85C-099EDD35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13DA-9041-425F-BB0F-A0DDBD5B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At the start of Year 8, all students will complete the following assessments:</a:t>
            </a:r>
          </a:p>
          <a:p>
            <a:pPr>
              <a:buFontTx/>
              <a:buChar char="-"/>
            </a:pPr>
            <a:r>
              <a:rPr lang="en-GB" dirty="0"/>
              <a:t>PTE (Progress Test in English)</a:t>
            </a:r>
          </a:p>
          <a:p>
            <a:pPr>
              <a:buFontTx/>
              <a:buChar char="-"/>
            </a:pPr>
            <a:r>
              <a:rPr lang="en-GB" dirty="0"/>
              <a:t>PTM (Progress Test in Maths)</a:t>
            </a:r>
          </a:p>
          <a:p>
            <a:pPr>
              <a:buFontTx/>
              <a:buChar char="-"/>
            </a:pPr>
            <a:r>
              <a:rPr lang="en-GB" dirty="0"/>
              <a:t>CAT4 (3 tests to be completed and r</a:t>
            </a:r>
            <a:r>
              <a:rPr lang="en-GB" b="0" i="0" dirty="0">
                <a:solidFill>
                  <a:srgbClr val="333333"/>
                </a:solidFill>
                <a:effectLst/>
              </a:rPr>
              <a:t>esults </a:t>
            </a:r>
            <a:r>
              <a:rPr lang="en-GB" dirty="0">
                <a:solidFill>
                  <a:srgbClr val="333333"/>
                </a:solidFill>
              </a:rPr>
              <a:t>are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used to inform individual and group teaching, for target setting and monitoring the performance of groups of students</a:t>
            </a: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)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PASS (</a:t>
            </a:r>
            <a:r>
              <a:rPr lang="en-GB" i="0" dirty="0">
                <a:solidFill>
                  <a:srgbClr val="333333"/>
                </a:solidFill>
                <a:effectLst/>
              </a:rPr>
              <a:t>focusing on three broad areas – how a student feels about themselves, their engagement with the curriculum, and their feelings about school.)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14432-2832-4D3D-969C-32BB48E3E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70" y="5589240"/>
            <a:ext cx="1099050" cy="12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1AC34-08D5-4D6A-9667-EA3B1DFC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Testing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931B7-742A-4357-B94F-51AA28066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End of September 2023</a:t>
            </a:r>
          </a:p>
          <a:p>
            <a:endParaRPr lang="en-GB" dirty="0"/>
          </a:p>
          <a:p>
            <a:r>
              <a:rPr lang="en-GB" dirty="0"/>
              <a:t>Students should bring a set of headphones to school for online testing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C9955-3E51-49B7-A62B-306DB4412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1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2ACE-4495-4AB2-B497-EE8F4647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Winter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DE21-CCB1-4943-9590-DD1C88DBE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will be based on the online testing</a:t>
            </a:r>
          </a:p>
          <a:p>
            <a:endParaRPr lang="en-GB" dirty="0"/>
          </a:p>
          <a:p>
            <a:r>
              <a:rPr lang="en-GB" dirty="0"/>
              <a:t>It will be shared at the end of October via the SIMS app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644DE-8B11-4D32-B879-851A489FC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B952-91B8-49D6-AF5F-F720F687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Winter Assessments – Term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C9A0-E136-4671-B714-91E9E8267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First set of examinations students will complete, known as ‘Tracking 1’</a:t>
            </a:r>
          </a:p>
          <a:p>
            <a:endParaRPr lang="en-GB" dirty="0"/>
          </a:p>
          <a:p>
            <a:r>
              <a:rPr lang="en-GB" dirty="0"/>
              <a:t>Thursday 16</a:t>
            </a:r>
            <a:r>
              <a:rPr lang="en-GB" baseline="30000" dirty="0"/>
              <a:t>th</a:t>
            </a:r>
            <a:r>
              <a:rPr lang="en-GB" dirty="0"/>
              <a:t> November 2023 – Wednesday 22</a:t>
            </a:r>
            <a:r>
              <a:rPr lang="en-GB" baseline="30000" dirty="0"/>
              <a:t>nd</a:t>
            </a:r>
            <a:r>
              <a:rPr lang="en-GB" dirty="0"/>
              <a:t>  November 2023, they will take place in subject classes</a:t>
            </a:r>
          </a:p>
          <a:p>
            <a:endParaRPr lang="en-GB" dirty="0"/>
          </a:p>
          <a:p>
            <a:r>
              <a:rPr lang="en-GB" dirty="0"/>
              <a:t>Some assessments in practical subjects such as Art, ICT, Music and Drama may happen 1-2 weeks before the date above. Their class teacher will inform them of these dates</a:t>
            </a:r>
          </a:p>
          <a:p>
            <a:endParaRPr lang="en-GB" dirty="0"/>
          </a:p>
          <a:p>
            <a:r>
              <a:rPr lang="en-GB" dirty="0"/>
              <a:t>Subject teachers will provide revision lists for these assessments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E22E8-1E82-4A7C-86AE-BDF552930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7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1BD4-5833-45EB-81CE-77DAD73B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2 – Term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5AC4E-3965-4649-923D-04A822069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assessments take place in the classroom between the 10</a:t>
            </a:r>
            <a:r>
              <a:rPr lang="en-GB" baseline="30000" dirty="0"/>
              <a:t>th</a:t>
            </a:r>
            <a:r>
              <a:rPr lang="en-GB" dirty="0"/>
              <a:t> January and the 28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  <a:p>
            <a:endParaRPr lang="en-GB" dirty="0"/>
          </a:p>
          <a:p>
            <a:r>
              <a:rPr lang="en-GB" dirty="0"/>
              <a:t>Tracking 2 will be classroom based tasks, there will not be a formal assessment week</a:t>
            </a:r>
          </a:p>
          <a:p>
            <a:endParaRPr lang="en-GB" dirty="0"/>
          </a:p>
          <a:p>
            <a:r>
              <a:rPr lang="en-GB" dirty="0"/>
              <a:t>Individual subjects will inform students what these tasks are, and how and when they will be assessed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89A3A-8A76-49B0-B932-89C1322BB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08" y="5733256"/>
            <a:ext cx="916412" cy="10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3207-EEF3-4346-9505-D9B05BAA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Exams – Term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3460-005C-463F-AA14-87542EEF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Formal examination week – ‘Tracking 3’</a:t>
            </a:r>
          </a:p>
          <a:p>
            <a:endParaRPr lang="en-GB" dirty="0"/>
          </a:p>
          <a:p>
            <a:r>
              <a:rPr lang="en-GB" dirty="0"/>
              <a:t>Students complete exams in a specific exam room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Normal timetable will be ‘collapsed’ and an examination timetable provided for students to follow</a:t>
            </a:r>
          </a:p>
          <a:p>
            <a:endParaRPr lang="en-GB" dirty="0"/>
          </a:p>
          <a:p>
            <a:r>
              <a:rPr lang="en-GB" dirty="0"/>
              <a:t>The experience prepares students for GCSE</a:t>
            </a:r>
          </a:p>
          <a:p>
            <a:endParaRPr lang="en-GB" dirty="0"/>
          </a:p>
          <a:p>
            <a:r>
              <a:rPr lang="en-GB" dirty="0"/>
              <a:t>Summer Exams will run 28</a:t>
            </a:r>
            <a:r>
              <a:rPr lang="en-GB" baseline="30000" dirty="0"/>
              <a:t>th</a:t>
            </a:r>
            <a:r>
              <a:rPr lang="en-GB" dirty="0"/>
              <a:t> May 2024 – 31</a:t>
            </a:r>
            <a:r>
              <a:rPr lang="en-GB" baseline="30000" dirty="0"/>
              <a:t>st</a:t>
            </a:r>
            <a:r>
              <a:rPr lang="en-GB" dirty="0"/>
              <a:t> May</a:t>
            </a:r>
          </a:p>
          <a:p>
            <a:pPr marL="0" indent="0">
              <a:buNone/>
            </a:pPr>
            <a:r>
              <a:rPr lang="en-GB" dirty="0"/>
              <a:t>   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91734-813D-4B68-A33F-4924006D3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56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78D1-589F-43EF-AF9A-AF64A589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958E-01BF-4FE4-82B0-EAB00F44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summer report includes scores from the summer examination period and written comments from subject teachers and form tutor</a:t>
            </a:r>
          </a:p>
          <a:p>
            <a:endParaRPr lang="en-GB" dirty="0"/>
          </a:p>
          <a:p>
            <a:r>
              <a:rPr lang="en-GB" dirty="0"/>
              <a:t>These reports are shared electronically via the SIMS app</a:t>
            </a:r>
          </a:p>
          <a:p>
            <a:endParaRPr lang="en-GB" dirty="0"/>
          </a:p>
          <a:p>
            <a:r>
              <a:rPr lang="en-GB" dirty="0"/>
              <a:t>A colour coded system of red, amber and green is used to indicate if a student is above, below or on target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E8A92-4BBC-4EDC-9099-26F24E904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66" y="5877272"/>
            <a:ext cx="794653" cy="9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03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Reporting Cycle and Parent Interview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30F1A0A-3C5F-BAA2-64B6-A13000B18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699107"/>
              </p:ext>
            </p:extLst>
          </p:nvPr>
        </p:nvGraphicFramePr>
        <p:xfrm>
          <a:off x="323528" y="1552228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D18C0AF-9F65-4B64-8FE9-B1CE5538DE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22EB-64B4-481F-BFFC-C0B9E288FCC0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Student Planner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53307"/>
            <a:ext cx="5809785" cy="1304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69604"/>
            <a:ext cx="7342098" cy="5170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CAD11-E3AD-4F78-A201-B327F6ECA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Pastoral Support</a:t>
            </a:r>
            <a:br>
              <a:rPr lang="en-GB" dirty="0"/>
            </a:br>
            <a:r>
              <a:rPr lang="en-GB" dirty="0"/>
              <a:t>at Laurelhill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236CF-DB47-42FA-B089-1FB322170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1008"/>
            <a:ext cx="2657475" cy="314325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98B7792-4BB5-41E5-A1D5-91AB37FB4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48841"/>
            <a:ext cx="4961484" cy="1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3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A513-BF93-46E4-B13C-A9B76F13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F11C-CCF3-4982-A5C4-7170FA54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34072"/>
            <a:ext cx="8229600" cy="4389120"/>
          </a:xfrm>
        </p:spPr>
        <p:txBody>
          <a:bodyPr>
            <a:normAutofit/>
          </a:bodyPr>
          <a:lstStyle/>
          <a:p>
            <a:r>
              <a:rPr lang="en-GB" dirty="0"/>
              <a:t>The student planner or homework diary has many areas to help support students to manage their time and get organised</a:t>
            </a:r>
          </a:p>
          <a:p>
            <a:endParaRPr lang="en-GB" dirty="0"/>
          </a:p>
          <a:p>
            <a:r>
              <a:rPr lang="en-GB" dirty="0"/>
              <a:t>We encourage students to write their homework into their diaries on the day a task is due to be submitted</a:t>
            </a:r>
          </a:p>
          <a:p>
            <a:endParaRPr lang="en-GB" dirty="0"/>
          </a:p>
          <a:p>
            <a:r>
              <a:rPr lang="en-GB" dirty="0"/>
              <a:t>Students must complete and hand in all homework set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F3774-6852-4E5C-8CF1-306FDC39F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5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A513-BF93-46E4-B13C-A9B76F13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Homework Planner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F11C-CCF3-4982-A5C4-7170FA546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Good way to communicate with your child’s form tutor</a:t>
            </a:r>
          </a:p>
          <a:p>
            <a:pPr marL="0" indent="0">
              <a:buNone/>
            </a:pPr>
            <a:r>
              <a:rPr lang="en-GB" dirty="0"/>
              <a:t>	- absence notes</a:t>
            </a:r>
          </a:p>
          <a:p>
            <a:pPr marL="0" indent="0">
              <a:buNone/>
            </a:pPr>
            <a:r>
              <a:rPr lang="en-GB" dirty="0"/>
              <a:t>	- a quick message</a:t>
            </a:r>
          </a:p>
          <a:p>
            <a:endParaRPr lang="en-GB" dirty="0"/>
          </a:p>
          <a:p>
            <a:r>
              <a:rPr lang="en-GB" dirty="0"/>
              <a:t>We encourage all parents to monitor their child’s homework diaries. They should be signed every week by parents and form tutors</a:t>
            </a:r>
          </a:p>
          <a:p>
            <a:endParaRPr lang="en-GB" dirty="0"/>
          </a:p>
          <a:p>
            <a:r>
              <a:rPr lang="en-GB" dirty="0"/>
              <a:t>Please check students are recording their homework – if a student requires further support then please inform their form tutor.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9FDF-38A0-4B4E-95BD-CD3D6C41A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08" y="5733256"/>
            <a:ext cx="916412" cy="10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0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22EB-64B4-481F-BFFC-C0B9E288FCC0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Homework and Home Study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53307"/>
            <a:ext cx="5809785" cy="1304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93522"/>
            <a:ext cx="7441621" cy="5248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69733-538E-4840-B344-05ABD21F3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70" y="5553306"/>
            <a:ext cx="1068550" cy="12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22EB-64B4-481F-BFFC-C0B9E288FCC0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404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Home Study and Revision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53307"/>
            <a:ext cx="5809785" cy="1304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01887"/>
            <a:ext cx="7471317" cy="52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026B-213E-241E-32F4-CD375E46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735"/>
            <a:ext cx="8229600" cy="1143000"/>
          </a:xfrm>
        </p:spPr>
        <p:txBody>
          <a:bodyPr/>
          <a:lstStyle/>
          <a:p>
            <a:r>
              <a:rPr lang="en-GB" dirty="0" err="1"/>
              <a:t>Lurgaboy</a:t>
            </a:r>
            <a:r>
              <a:rPr lang="en-GB" dirty="0"/>
              <a:t> Adventure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77E0-15BE-B02E-0505-0DE25D97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As part of our transition programme </a:t>
            </a:r>
          </a:p>
          <a:p>
            <a:pPr marL="0" indent="0">
              <a:buNone/>
            </a:pPr>
            <a:r>
              <a:rPr lang="en-GB" dirty="0"/>
              <a:t>we have booked an  activity day at </a:t>
            </a:r>
          </a:p>
          <a:p>
            <a:pPr marL="0" indent="0">
              <a:buNone/>
            </a:pPr>
            <a:r>
              <a:rPr lang="en-GB" dirty="0" err="1"/>
              <a:t>Lurgaboy</a:t>
            </a:r>
            <a:r>
              <a:rPr lang="en-GB" dirty="0"/>
              <a:t> Adventure Centre in </a:t>
            </a:r>
          </a:p>
          <a:p>
            <a:pPr marL="0" indent="0">
              <a:buNone/>
            </a:pPr>
            <a:r>
              <a:rPr lang="en-GB" dirty="0"/>
              <a:t>Armagh for our Year 8 students</a:t>
            </a:r>
          </a:p>
          <a:p>
            <a:endParaRPr lang="en-GB" dirty="0"/>
          </a:p>
          <a:p>
            <a:r>
              <a:rPr lang="en-GB" dirty="0"/>
              <a:t>Students will participate in a range of </a:t>
            </a:r>
          </a:p>
          <a:p>
            <a:pPr marL="0" indent="0">
              <a:buNone/>
            </a:pPr>
            <a:r>
              <a:rPr lang="en-GB" dirty="0"/>
              <a:t>outdoor activities such as orienteering, </a:t>
            </a:r>
          </a:p>
          <a:p>
            <a:pPr marL="0" indent="0">
              <a:buNone/>
            </a:pPr>
            <a:r>
              <a:rPr lang="en-GB" dirty="0"/>
              <a:t>archery, paddle boarding and team </a:t>
            </a:r>
          </a:p>
          <a:p>
            <a:pPr marL="0" indent="0">
              <a:buNone/>
            </a:pPr>
            <a:r>
              <a:rPr lang="en-GB" dirty="0"/>
              <a:t>building games</a:t>
            </a:r>
          </a:p>
          <a:p>
            <a:endParaRPr lang="en-GB" dirty="0"/>
          </a:p>
          <a:p>
            <a:r>
              <a:rPr lang="en-GB" dirty="0"/>
              <a:t>The cost of the trip is £15, this will be </a:t>
            </a:r>
          </a:p>
          <a:p>
            <a:pPr marL="0" indent="0">
              <a:buNone/>
            </a:pPr>
            <a:r>
              <a:rPr lang="en-GB" dirty="0"/>
              <a:t>requested via the school money app. </a:t>
            </a:r>
          </a:p>
          <a:p>
            <a:pPr marL="0" indent="0">
              <a:buNone/>
            </a:pPr>
            <a:r>
              <a:rPr lang="en-GB" dirty="0"/>
              <a:t>Students will receive a consent form </a:t>
            </a:r>
          </a:p>
          <a:p>
            <a:pPr marL="0" indent="0">
              <a:buNone/>
            </a:pPr>
            <a:r>
              <a:rPr lang="en-GB" dirty="0"/>
              <a:t>which must be completed and returned </a:t>
            </a:r>
          </a:p>
          <a:p>
            <a:pPr marL="0" indent="0">
              <a:buNone/>
            </a:pPr>
            <a:r>
              <a:rPr lang="en-GB" dirty="0"/>
              <a:t>to school in order to attend.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group of people on paddles in water&#10;&#10;Description automatically generated">
            <a:extLst>
              <a:ext uri="{FF2B5EF4-FFF2-40B4-BE49-F238E27FC236}">
                <a16:creationId xmlns:a16="http://schemas.microsoft.com/office/drawing/2014/main" id="{074F3A93-6BF7-99B7-FBC0-C065C9E9D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1011" y="2041147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3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22EB-64B4-481F-BFFC-C0B9E288FCC0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965901"/>
            <a:ext cx="9144000" cy="1460811"/>
          </a:xfrm>
          <a:solidFill>
            <a:srgbClr val="E6E0CE">
              <a:alpha val="67059"/>
            </a:srgbClr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Working in partnership is crucial in giving our children the best chance of success!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9182" y="0"/>
            <a:ext cx="579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Success does not happen by accident.  It is planned for!</a:t>
            </a:r>
          </a:p>
        </p:txBody>
      </p:sp>
    </p:spTree>
    <p:extLst>
      <p:ext uri="{BB962C8B-B14F-4D97-AF65-F5344CB8AC3E}">
        <p14:creationId xmlns:p14="http://schemas.microsoft.com/office/powerpoint/2010/main" val="36592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Pastoral Support and Points of Contact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E5F636A-8EA1-6EE0-FDAE-39DF59302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392883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9C9DB06-216E-4930-91FA-7E41AD4D5C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955C-9E97-4C7B-95B6-78859927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 Team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5FE985F-4FE0-340F-DDC9-9B4156E816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8609053-90FA-44A4-9A6A-E5C94A7A65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FFA5-F346-4CB1-B10C-7DDD41E4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FC9B3-554E-42A3-BEC7-3A4D8B38C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E0B2291-E360-44DB-9722-2491DB6EB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896"/>
            <a:ext cx="2450076" cy="3429000"/>
          </a:xfrm>
          <a:prstGeom prst="rect">
            <a:avLst/>
          </a:prstGeom>
        </p:spPr>
      </p:pic>
      <p:pic>
        <p:nvPicPr>
          <p:cNvPr id="10" name="Picture 9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3A446715-5EA3-406D-8502-1009FB43C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896"/>
            <a:ext cx="2450076" cy="342900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B6AD22-8414-4729-A031-F38E42DE76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1691680" y="3630039"/>
            <a:ext cx="2338878" cy="2977114"/>
          </a:xfrm>
          <a:prstGeom prst="rect">
            <a:avLst/>
          </a:prstGeom>
        </p:spPr>
      </p:pic>
      <p:pic>
        <p:nvPicPr>
          <p:cNvPr id="9" name="Content Placeholder 8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AB07790C-59B2-61D3-2B38-9B5581C72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44" y="3516904"/>
            <a:ext cx="1832562" cy="2745194"/>
          </a:xfrm>
        </p:spPr>
      </p:pic>
    </p:spTree>
    <p:extLst>
      <p:ext uri="{BB962C8B-B14F-4D97-AF65-F5344CB8AC3E}">
        <p14:creationId xmlns:p14="http://schemas.microsoft.com/office/powerpoint/2010/main" val="213027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GB" dirty="0"/>
              <a:t>Illness &amp;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91680"/>
            <a:ext cx="8229600" cy="4389120"/>
          </a:xfrm>
        </p:spPr>
        <p:txBody>
          <a:bodyPr/>
          <a:lstStyle/>
          <a:p>
            <a:r>
              <a:rPr lang="en-GB" dirty="0"/>
              <a:t>Pupils to go to Form Tutor</a:t>
            </a:r>
          </a:p>
          <a:p>
            <a:r>
              <a:rPr lang="en-GB" dirty="0"/>
              <a:t>If your child contacts you saying they feel unwell, please tell them to ask to see their form tutor</a:t>
            </a:r>
          </a:p>
          <a:p>
            <a:r>
              <a:rPr lang="en-GB" dirty="0"/>
              <a:t>Medication – please contact your child’s form tutor if they require any specific medication to be kept in school</a:t>
            </a:r>
          </a:p>
          <a:p>
            <a:r>
              <a:rPr lang="en-GB" dirty="0"/>
              <a:t>Appointments – send a note to school on the day before/day of the appointment. If possible, please schedule these outside of school hours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B32D-B0C7-40FA-A01D-42AD54CD6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173B-CEF2-4C17-8F43-339BCF76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5800B19-7AB5-97F9-BAE3-0CC370422D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8D7EAB1-C349-451A-BB02-B25FA0FBA7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7341" r="6296" b="9524"/>
          <a:stretch/>
        </p:blipFill>
        <p:spPr bwMode="auto">
          <a:xfrm>
            <a:off x="251520" y="1124744"/>
            <a:ext cx="7560840" cy="456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73647B-4135-4725-B1B1-BEC750D1F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342568" cy="15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7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1010</TotalTime>
  <Words>1212</Words>
  <Application>Microsoft Office PowerPoint</Application>
  <PresentationFormat>On-screen Show (4:3)</PresentationFormat>
  <Paragraphs>170</Paragraphs>
  <Slides>35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Constantia</vt:lpstr>
      <vt:lpstr>Forte</vt:lpstr>
      <vt:lpstr>Roboto</vt:lpstr>
      <vt:lpstr>Wingdings 2</vt:lpstr>
      <vt:lpstr>Flow</vt:lpstr>
      <vt:lpstr>Year 8 Information Morning</vt:lpstr>
      <vt:lpstr>          Purpose of the morning</vt:lpstr>
      <vt:lpstr>Pastoral Support at Laurelhill</vt:lpstr>
      <vt:lpstr>Pastoral Support and Points of Contact</vt:lpstr>
      <vt:lpstr>Safeguarding Team</vt:lpstr>
      <vt:lpstr>PowerPoint Presentation</vt:lpstr>
      <vt:lpstr>Illness &amp; Appointments</vt:lpstr>
      <vt:lpstr>Attendance</vt:lpstr>
      <vt:lpstr>          </vt:lpstr>
      <vt:lpstr>          </vt:lpstr>
      <vt:lpstr>Counselling</vt:lpstr>
      <vt:lpstr>Home-School Links</vt:lpstr>
      <vt:lpstr>Home-School Links</vt:lpstr>
      <vt:lpstr>PowerPoint Presentation</vt:lpstr>
      <vt:lpstr>Teaching &amp; Learning at Laurelhill</vt:lpstr>
      <vt:lpstr>Encouraging Independent Learners</vt:lpstr>
      <vt:lpstr>Importance of Parental Support</vt:lpstr>
      <vt:lpstr>Supporting your Child’s Education</vt:lpstr>
      <vt:lpstr>PowerPoint Presentation</vt:lpstr>
      <vt:lpstr>Year 8 Assessment</vt:lpstr>
      <vt:lpstr>Online Testing</vt:lpstr>
      <vt:lpstr>Online Testing  </vt:lpstr>
      <vt:lpstr>Winter Report</vt:lpstr>
      <vt:lpstr>Winter Assessments – Term 1</vt:lpstr>
      <vt:lpstr>Tracking 2 – Term 2</vt:lpstr>
      <vt:lpstr>Summer Exams – Term 3</vt:lpstr>
      <vt:lpstr>Summer Report</vt:lpstr>
      <vt:lpstr>Reporting Cycle and Parent Interview</vt:lpstr>
      <vt:lpstr>Student Planner</vt:lpstr>
      <vt:lpstr>Homework</vt:lpstr>
      <vt:lpstr>Homework Planner</vt:lpstr>
      <vt:lpstr>Homework and Home Study</vt:lpstr>
      <vt:lpstr>Home Study and Revision</vt:lpstr>
      <vt:lpstr>Lurgaboy Adventure Centre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Information Evening</dc:title>
  <dc:creator>John Rea</dc:creator>
  <cp:lastModifiedBy>E Scott</cp:lastModifiedBy>
  <cp:revision>36</cp:revision>
  <cp:lastPrinted>2023-08-31T12:59:07Z</cp:lastPrinted>
  <dcterms:created xsi:type="dcterms:W3CDTF">2018-10-08T10:54:48Z</dcterms:created>
  <dcterms:modified xsi:type="dcterms:W3CDTF">2023-09-01T07:26:39Z</dcterms:modified>
</cp:coreProperties>
</file>